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50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96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22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54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72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68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01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75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42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2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92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A6545-205C-43E1-8405-8BF63D6603C9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E81AE-4811-4B0D-948D-E7508B6E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66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it-IT" altLang="it-IT"/>
              <a:t>Verona nel 1500</a:t>
            </a:r>
          </a:p>
        </p:txBody>
      </p:sp>
      <p:pic>
        <p:nvPicPr>
          <p:cNvPr id="2051" name="Picture 3" descr="C:\Documenti\VERONA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1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Verona nel 1500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6" name="Picture 4" descr="C:\Documenti\VERONA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0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Verona nel 1500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100" name="Picture 4" descr="C:\Documenti\VERONA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84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Presentazione su schermo (4:3)</PresentationFormat>
  <Paragraphs>3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Tema di Office</vt:lpstr>
      <vt:lpstr>Verona nel 1500</vt:lpstr>
      <vt:lpstr>Verona nel 1500</vt:lpstr>
      <vt:lpstr>Verona nel 1500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Verona nel 1500</dc:title>
  <dc:creator>lenovo</dc:creator>
  <cp:lastModifiedBy>lenovo</cp:lastModifiedBy>
  <cp:revision>1</cp:revision>
  <dcterms:created xsi:type="dcterms:W3CDTF">2017-10-17T07:08:09Z</dcterms:created>
  <dcterms:modified xsi:type="dcterms:W3CDTF">2017-10-17T07:08:50Z</dcterms:modified>
</cp:coreProperties>
</file>