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43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09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5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25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31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84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81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9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99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7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7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8E7D-348A-40A4-B4CC-60A6514A5711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A4B7-BD4F-402C-9975-626FA897AC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2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Veduta dell’Opera di Don Calabria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C:\Documenti\VERONA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1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Opera Don Calabria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C:\Documenti\VERONA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9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Veduta dell’Opera di Don Calabria</vt:lpstr>
      <vt:lpstr>Opera Don Calabria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Veduta dell’Opera di Don Calabria</dc:title>
  <dc:creator>lenovo</dc:creator>
  <cp:lastModifiedBy>lenovo</cp:lastModifiedBy>
  <cp:revision>1</cp:revision>
  <dcterms:created xsi:type="dcterms:W3CDTF">2017-10-17T07:19:45Z</dcterms:created>
  <dcterms:modified xsi:type="dcterms:W3CDTF">2017-10-17T07:20:11Z</dcterms:modified>
</cp:coreProperties>
</file>