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208A-351C-4F72-A2B2-048FD4D4326F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A40A-C612-450C-9284-CD763C67DC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2469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208A-351C-4F72-A2B2-048FD4D4326F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A40A-C612-450C-9284-CD763C67DC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8822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208A-351C-4F72-A2B2-048FD4D4326F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A40A-C612-450C-9284-CD763C67DC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261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208A-351C-4F72-A2B2-048FD4D4326F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A40A-C612-450C-9284-CD763C67DC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084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208A-351C-4F72-A2B2-048FD4D4326F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A40A-C612-450C-9284-CD763C67DC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0574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208A-351C-4F72-A2B2-048FD4D4326F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A40A-C612-450C-9284-CD763C67DC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6380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208A-351C-4F72-A2B2-048FD4D4326F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A40A-C612-450C-9284-CD763C67DC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830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208A-351C-4F72-A2B2-048FD4D4326F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A40A-C612-450C-9284-CD763C67DC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5542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208A-351C-4F72-A2B2-048FD4D4326F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A40A-C612-450C-9284-CD763C67DC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4784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208A-351C-4F72-A2B2-048FD4D4326F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A40A-C612-450C-9284-CD763C67DC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944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208A-351C-4F72-A2B2-048FD4D4326F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A40A-C612-450C-9284-CD763C67DC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623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9208A-351C-4F72-A2B2-048FD4D4326F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CA40A-C612-450C-9284-CD763C67DC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446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75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03941" y="1486786"/>
            <a:ext cx="6875157" cy="3867276"/>
          </a:xfrm>
        </p:spPr>
      </p:pic>
    </p:spTree>
    <p:extLst>
      <p:ext uri="{BB962C8B-B14F-4D97-AF65-F5344CB8AC3E}">
        <p14:creationId xmlns:p14="http://schemas.microsoft.com/office/powerpoint/2010/main" val="3272281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7876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370"/>
            <a:ext cx="9149827" cy="6862370"/>
          </a:xfrm>
        </p:spPr>
      </p:pic>
    </p:spTree>
    <p:extLst>
      <p:ext uri="{BB962C8B-B14F-4D97-AF65-F5344CB8AC3E}">
        <p14:creationId xmlns:p14="http://schemas.microsoft.com/office/powerpoint/2010/main" val="2108474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22"/>
            <a:ext cx="9142771" cy="6857078"/>
          </a:xfrm>
        </p:spPr>
      </p:pic>
    </p:spTree>
    <p:extLst>
      <p:ext uri="{BB962C8B-B14F-4D97-AF65-F5344CB8AC3E}">
        <p14:creationId xmlns:p14="http://schemas.microsoft.com/office/powerpoint/2010/main" val="2372390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38896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2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750650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2016-03-16T13:52:37Z</dcterms:created>
  <dcterms:modified xsi:type="dcterms:W3CDTF">2016-03-16T13:53:11Z</dcterms:modified>
</cp:coreProperties>
</file>