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EE26-CA0C-44BB-8C6D-9F0C51B81BD1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E4BEF-F6D2-4ECD-97AF-77648D07E28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7280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D82CA-BC0B-44C4-89BA-6F256D19ED22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727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4435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868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7320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3328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928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790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671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2313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988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41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2752-DC91-4EB7-B545-409D2E0082FC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95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B2752-DC91-4EB7-B545-409D2E0082FC}" type="datetimeFigureOut">
              <a:rPr lang="it-IT" smtClean="0"/>
              <a:t>25/05/2016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47EAF-47A4-4DFE-85B9-C388BD9F97A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42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CARTINE</a:t>
            </a:r>
          </a:p>
          <a:p>
            <a:endParaRPr lang="it-IT" dirty="0"/>
          </a:p>
          <a:p>
            <a:r>
              <a:rPr lang="it-IT" dirty="0" smtClean="0"/>
              <a:t>VANGELO </a:t>
            </a:r>
          </a:p>
          <a:p>
            <a:endParaRPr lang="it-IT" dirty="0"/>
          </a:p>
          <a:p>
            <a:r>
              <a:rPr lang="it-IT" dirty="0" smtClean="0"/>
              <a:t>DI SAN LUCA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03556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4894"/>
            <a:ext cx="3964929" cy="6853105"/>
          </a:xfrm>
        </p:spPr>
      </p:pic>
    </p:spTree>
    <p:extLst>
      <p:ext uri="{BB962C8B-B14F-4D97-AF65-F5344CB8AC3E}">
        <p14:creationId xmlns:p14="http://schemas.microsoft.com/office/powerpoint/2010/main" val="3063690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-72844"/>
            <a:ext cx="4057504" cy="6930844"/>
          </a:xfrm>
        </p:spPr>
      </p:pic>
    </p:spTree>
    <p:extLst>
      <p:ext uri="{BB962C8B-B14F-4D97-AF65-F5344CB8AC3E}">
        <p14:creationId xmlns:p14="http://schemas.microsoft.com/office/powerpoint/2010/main" val="3683558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10641"/>
            <a:ext cx="3744416" cy="6946164"/>
          </a:xfrm>
        </p:spPr>
      </p:pic>
    </p:spTree>
    <p:extLst>
      <p:ext uri="{BB962C8B-B14F-4D97-AF65-F5344CB8AC3E}">
        <p14:creationId xmlns:p14="http://schemas.microsoft.com/office/powerpoint/2010/main" val="3330559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8906"/>
            <a:ext cx="4791825" cy="7504550"/>
          </a:xfrm>
        </p:spPr>
      </p:pic>
    </p:spTree>
    <p:extLst>
      <p:ext uri="{BB962C8B-B14F-4D97-AF65-F5344CB8AC3E}">
        <p14:creationId xmlns:p14="http://schemas.microsoft.com/office/powerpoint/2010/main" val="200382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7" y="0"/>
            <a:ext cx="4616215" cy="6957392"/>
          </a:xfrm>
        </p:spPr>
      </p:pic>
    </p:spTree>
    <p:extLst>
      <p:ext uri="{BB962C8B-B14F-4D97-AF65-F5344CB8AC3E}">
        <p14:creationId xmlns:p14="http://schemas.microsoft.com/office/powerpoint/2010/main" val="347923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57" y="0"/>
            <a:ext cx="3809727" cy="6834164"/>
          </a:xfrm>
        </p:spPr>
      </p:pic>
    </p:spTree>
    <p:extLst>
      <p:ext uri="{BB962C8B-B14F-4D97-AF65-F5344CB8AC3E}">
        <p14:creationId xmlns:p14="http://schemas.microsoft.com/office/powerpoint/2010/main" val="1114062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0" y="0"/>
            <a:ext cx="4656840" cy="7145383"/>
          </a:xfrm>
        </p:spPr>
      </p:pic>
    </p:spTree>
    <p:extLst>
      <p:ext uri="{BB962C8B-B14F-4D97-AF65-F5344CB8AC3E}">
        <p14:creationId xmlns:p14="http://schemas.microsoft.com/office/powerpoint/2010/main" val="530132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045" y="0"/>
            <a:ext cx="3724139" cy="6957125"/>
          </a:xfrm>
        </p:spPr>
      </p:pic>
    </p:spTree>
    <p:extLst>
      <p:ext uri="{BB962C8B-B14F-4D97-AF65-F5344CB8AC3E}">
        <p14:creationId xmlns:p14="http://schemas.microsoft.com/office/powerpoint/2010/main" val="3687269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66" y="0"/>
            <a:ext cx="3902527" cy="6857999"/>
          </a:xfrm>
        </p:spPr>
      </p:pic>
    </p:spTree>
    <p:extLst>
      <p:ext uri="{BB962C8B-B14F-4D97-AF65-F5344CB8AC3E}">
        <p14:creationId xmlns:p14="http://schemas.microsoft.com/office/powerpoint/2010/main" val="342429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71400"/>
            <a:ext cx="4537036" cy="7029400"/>
          </a:xfrm>
        </p:spPr>
      </p:pic>
    </p:spTree>
    <p:extLst>
      <p:ext uri="{BB962C8B-B14F-4D97-AF65-F5344CB8AC3E}">
        <p14:creationId xmlns:p14="http://schemas.microsoft.com/office/powerpoint/2010/main" val="211780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29019"/>
            <a:ext cx="4608512" cy="6919467"/>
          </a:xfrm>
        </p:spPr>
      </p:pic>
    </p:spTree>
    <p:extLst>
      <p:ext uri="{BB962C8B-B14F-4D97-AF65-F5344CB8AC3E}">
        <p14:creationId xmlns:p14="http://schemas.microsoft.com/office/powerpoint/2010/main" val="4214834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101656"/>
            <a:ext cx="3852700" cy="6843024"/>
          </a:xfrm>
        </p:spPr>
      </p:pic>
    </p:spTree>
    <p:extLst>
      <p:ext uri="{BB962C8B-B14F-4D97-AF65-F5344CB8AC3E}">
        <p14:creationId xmlns:p14="http://schemas.microsoft.com/office/powerpoint/2010/main" val="503219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108956"/>
            <a:ext cx="4032448" cy="7175474"/>
          </a:xfrm>
        </p:spPr>
      </p:pic>
    </p:spTree>
    <p:extLst>
      <p:ext uri="{BB962C8B-B14F-4D97-AF65-F5344CB8AC3E}">
        <p14:creationId xmlns:p14="http://schemas.microsoft.com/office/powerpoint/2010/main" val="189809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61765"/>
            <a:ext cx="4752528" cy="7001253"/>
          </a:xfrm>
        </p:spPr>
      </p:pic>
    </p:spTree>
    <p:extLst>
      <p:ext uri="{BB962C8B-B14F-4D97-AF65-F5344CB8AC3E}">
        <p14:creationId xmlns:p14="http://schemas.microsoft.com/office/powerpoint/2010/main" val="456258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084" y="-171401"/>
            <a:ext cx="3869100" cy="7054131"/>
          </a:xfrm>
        </p:spPr>
      </p:pic>
    </p:spTree>
    <p:extLst>
      <p:ext uri="{BB962C8B-B14F-4D97-AF65-F5344CB8AC3E}">
        <p14:creationId xmlns:p14="http://schemas.microsoft.com/office/powerpoint/2010/main" val="2938934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76936"/>
            <a:ext cx="3766304" cy="7106336"/>
          </a:xfrm>
        </p:spPr>
      </p:pic>
    </p:spTree>
    <p:extLst>
      <p:ext uri="{BB962C8B-B14F-4D97-AF65-F5344CB8AC3E}">
        <p14:creationId xmlns:p14="http://schemas.microsoft.com/office/powerpoint/2010/main" val="3705653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9237"/>
            <a:ext cx="3672408" cy="7019684"/>
          </a:xfrm>
        </p:spPr>
      </p:pic>
    </p:spTree>
    <p:extLst>
      <p:ext uri="{BB962C8B-B14F-4D97-AF65-F5344CB8AC3E}">
        <p14:creationId xmlns:p14="http://schemas.microsoft.com/office/powerpoint/2010/main" val="381820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64538"/>
            <a:ext cx="3744416" cy="7042807"/>
          </a:xfrm>
        </p:spPr>
      </p:pic>
    </p:spTree>
    <p:extLst>
      <p:ext uri="{BB962C8B-B14F-4D97-AF65-F5344CB8AC3E}">
        <p14:creationId xmlns:p14="http://schemas.microsoft.com/office/powerpoint/2010/main" val="27673383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Presentazione su schermo (4:3)</PresentationFormat>
  <Paragraphs>6</Paragraphs>
  <Slides>19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2016-05-25T08:15:23Z</dcterms:created>
  <dcterms:modified xsi:type="dcterms:W3CDTF">2016-05-25T08:16:04Z</dcterms:modified>
</cp:coreProperties>
</file>