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7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44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81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3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36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6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92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5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6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73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4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5B07-47C4-43E6-BE80-1F9C48943373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FB3C-1958-475E-8E7D-38FC01387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63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Dotan</a:t>
            </a:r>
            <a:r>
              <a:rPr lang="it-IT" sz="1400" dirty="0" smtClean="0"/>
              <a:t>, In Samaria, a 100 Km da Gerusalemme: il luogo </a:t>
            </a:r>
            <a:r>
              <a:rPr lang="it-IT" sz="1400" smtClean="0"/>
              <a:t>del pozzo.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5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Dotan, In Samaria, a 100 Km da Gerusalemme: il luogo del pozzo.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Dotan, In Samaria, a 100 Km da Gerusalemme: il luogo del pozzo.</dc:title>
  <dc:creator>lenovo</dc:creator>
  <cp:lastModifiedBy>lenovo</cp:lastModifiedBy>
  <cp:revision>1</cp:revision>
  <dcterms:created xsi:type="dcterms:W3CDTF">2016-06-01T12:46:49Z</dcterms:created>
  <dcterms:modified xsi:type="dcterms:W3CDTF">2016-06-01T12:48:36Z</dcterms:modified>
</cp:coreProperties>
</file>