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7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92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9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28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4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29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71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88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7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30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4B88F-F5D9-427F-A559-22B504F00F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4A86-CA3C-4CEE-8FFF-0153078953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2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Dominus </a:t>
            </a:r>
            <a:r>
              <a:rPr lang="it-IT" sz="1400" dirty="0" err="1" smtClean="0"/>
              <a:t>flevit</a:t>
            </a:r>
            <a:r>
              <a:rPr lang="it-IT" sz="1400" dirty="0" smtClean="0"/>
              <a:t>., a metà </a:t>
            </a:r>
            <a:r>
              <a:rPr lang="it-IT" sz="1400" dirty="0" err="1" smtClean="0"/>
              <a:t>acosta</a:t>
            </a:r>
            <a:r>
              <a:rPr lang="it-IT" sz="1400" dirty="0" smtClean="0"/>
              <a:t> sul Monte degli Ulivi. Chiesa attuale del 1955, su resti di chiesa bizantina.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3292268" cy="69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Dominus flevit., a metà acosta sul Monte degli Ulivi. Chiesa attuale del 1955, su resti di chiesa bizantina.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Dominus flevit., a metà acosta sul Monte degli Ulivi. Chiesa attuale del 1955, su resti di chiesa bizantina.</dc:title>
  <dc:creator>lenovo</dc:creator>
  <cp:lastModifiedBy>lenovo</cp:lastModifiedBy>
  <cp:revision>1</cp:revision>
  <dcterms:created xsi:type="dcterms:W3CDTF">2016-06-03T06:31:43Z</dcterms:created>
  <dcterms:modified xsi:type="dcterms:W3CDTF">2016-06-03T06:38:51Z</dcterms:modified>
</cp:coreProperties>
</file>