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8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4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8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96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7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2AB5-8E80-44F5-A8A4-18DD4A54B9C3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7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Giaffa, </a:t>
            </a:r>
            <a:r>
              <a:rPr lang="it-IT" sz="1400" smtClean="0"/>
              <a:t>il santuario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69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2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Giaffa, il santuario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Giaffa, il santuario</dc:title>
  <dc:creator>lenovo</dc:creator>
  <cp:lastModifiedBy>lenovo</cp:lastModifiedBy>
  <cp:revision>1</cp:revision>
  <dcterms:created xsi:type="dcterms:W3CDTF">2016-06-03T08:51:27Z</dcterms:created>
  <dcterms:modified xsi:type="dcterms:W3CDTF">2016-06-03T08:53:31Z</dcterms:modified>
</cp:coreProperties>
</file>