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06FC-2AE6-442B-B4C0-F04C9B12C8BF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8F6-16E4-4C4B-AC27-8CBC3EE4B2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38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06FC-2AE6-442B-B4C0-F04C9B12C8BF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8F6-16E4-4C4B-AC27-8CBC3EE4B2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97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06FC-2AE6-442B-B4C0-F04C9B12C8BF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8F6-16E4-4C4B-AC27-8CBC3EE4B2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52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06FC-2AE6-442B-B4C0-F04C9B12C8BF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8F6-16E4-4C4B-AC27-8CBC3EE4B2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87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06FC-2AE6-442B-B4C0-F04C9B12C8BF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8F6-16E4-4C4B-AC27-8CBC3EE4B2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78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06FC-2AE6-442B-B4C0-F04C9B12C8BF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8F6-16E4-4C4B-AC27-8CBC3EE4B2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92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06FC-2AE6-442B-B4C0-F04C9B12C8BF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8F6-16E4-4C4B-AC27-8CBC3EE4B2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41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06FC-2AE6-442B-B4C0-F04C9B12C8BF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8F6-16E4-4C4B-AC27-8CBC3EE4B2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93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06FC-2AE6-442B-B4C0-F04C9B12C8BF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8F6-16E4-4C4B-AC27-8CBC3EE4B2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01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06FC-2AE6-442B-B4C0-F04C9B12C8BF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8F6-16E4-4C4B-AC27-8CBC3EE4B2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7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06FC-2AE6-442B-B4C0-F04C9B12C8BF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8F6-16E4-4C4B-AC27-8CBC3EE4B2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87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206FC-2AE6-442B-B4C0-F04C9B12C8BF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88F6-16E4-4C4B-AC27-8CBC3EE4B2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21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16016" y="2130425"/>
            <a:ext cx="3742184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Quadro di S. </a:t>
            </a:r>
            <a:r>
              <a:rPr lang="it-IT" sz="1400" dirty="0" err="1" smtClean="0"/>
              <a:t>Girlamo</a:t>
            </a:r>
            <a:r>
              <a:rPr lang="it-IT" sz="1400" dirty="0" smtClean="0"/>
              <a:t> nella parrocchiale di Martina Franca.</a:t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Ordine PP. </a:t>
            </a:r>
            <a:r>
              <a:rPr lang="it-IT" sz="1400" dirty="0" err="1" smtClean="0"/>
              <a:t>Somashi</a:t>
            </a:r>
            <a:r>
              <a:rPr lang="it-IT" sz="1400" dirty="0" smtClean="0"/>
              <a:t>, </a:t>
            </a:r>
            <a:r>
              <a:rPr lang="it-IT" sz="1400" dirty="0" err="1" smtClean="0"/>
              <a:t>fac</a:t>
            </a:r>
            <a:r>
              <a:rPr lang="it-IT" sz="1400" dirty="0" smtClean="0"/>
              <a:t>. 135, pag. 161-164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92"/>
            <a:ext cx="4525450" cy="66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8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584"/>
            <a:ext cx="4343353" cy="688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46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Statua di S. Girolamo in </a:t>
            </a:r>
            <a:r>
              <a:rPr lang="it-IT" sz="1400" smtClean="0"/>
              <a:t>Martina Franca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" y="25400"/>
            <a:ext cx="4361763" cy="6832600"/>
          </a:xfrm>
        </p:spPr>
      </p:pic>
    </p:spTree>
    <p:extLst>
      <p:ext uri="{BB962C8B-B14F-4D97-AF65-F5344CB8AC3E}">
        <p14:creationId xmlns:p14="http://schemas.microsoft.com/office/powerpoint/2010/main" val="487812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</Words>
  <Application>Microsoft Office PowerPoint</Application>
  <PresentationFormat>Presentazione su schermo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Quadro di S. Girlamo nella parrocchiale di Martina Franca. Da Riv. Ordine PP. Somashi, fac. 135, pag. 161-164</vt:lpstr>
      <vt:lpstr>Presentazione standard di PowerPoint</vt:lpstr>
      <vt:lpstr>Statua di S. Girolamo in Martina Franca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Quadro di S. Girlamo nella parrocchiale di Martina Franca. Da Riv. Ordine PP. Somashi, fac. 135, pag. 161-164</dc:title>
  <dc:creator>lenovo</dc:creator>
  <cp:lastModifiedBy>lenovo</cp:lastModifiedBy>
  <cp:revision>4</cp:revision>
  <dcterms:created xsi:type="dcterms:W3CDTF">2016-06-16T06:10:10Z</dcterms:created>
  <dcterms:modified xsi:type="dcterms:W3CDTF">2016-06-16T07:10:13Z</dcterms:modified>
</cp:coreProperties>
</file>