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51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412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98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17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082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0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492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149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5884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3798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51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547A3-C2F4-4E0E-8F85-A5B109775AD6}" type="datetimeFigureOut">
              <a:rPr lang="it-IT" smtClean="0"/>
              <a:t>14/06/2016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A23A1-70D0-42E0-91AA-2FFC567776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38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24128" y="2130425"/>
            <a:ext cx="273407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Antico gruppo statuario in Viadanica, Val  Caleppio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63"/>
            <a:ext cx="5565252" cy="683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458616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Nuovo gruppo, opera di scultori della Val Gardena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94" y="0"/>
            <a:ext cx="6080816" cy="6858000"/>
          </a:xfrm>
        </p:spPr>
      </p:pic>
    </p:spTree>
    <p:extLst>
      <p:ext uri="{BB962C8B-B14F-4D97-AF65-F5344CB8AC3E}">
        <p14:creationId xmlns:p14="http://schemas.microsoft.com/office/powerpoint/2010/main" val="22282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4048" y="274638"/>
            <a:ext cx="3682752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Servalli</a:t>
            </a:r>
            <a:r>
              <a:rPr lang="it-IT" sz="1400" dirty="0" smtClean="0"/>
              <a:t> Pietro, Pala di San Girolamo in Viadanica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4543517" cy="6957392"/>
          </a:xfrm>
        </p:spPr>
      </p:pic>
    </p:spTree>
    <p:extLst>
      <p:ext uri="{BB962C8B-B14F-4D97-AF65-F5344CB8AC3E}">
        <p14:creationId xmlns:p14="http://schemas.microsoft.com/office/powerpoint/2010/main" val="413122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948264" y="274638"/>
            <a:ext cx="2088232" cy="1143000"/>
          </a:xfrm>
        </p:spPr>
        <p:txBody>
          <a:bodyPr>
            <a:normAutofit/>
          </a:bodyPr>
          <a:lstStyle/>
          <a:p>
            <a:r>
              <a:rPr lang="it-IT" sz="1400" dirty="0" smtClean="0"/>
              <a:t>Statua in processione</a:t>
            </a:r>
            <a:r>
              <a:rPr lang="it-IT" sz="1400" smtClean="0"/>
              <a:t>, Viadanica.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66233" cy="6858000"/>
          </a:xfrm>
        </p:spPr>
      </p:pic>
    </p:spTree>
    <p:extLst>
      <p:ext uri="{BB962C8B-B14F-4D97-AF65-F5344CB8AC3E}">
        <p14:creationId xmlns:p14="http://schemas.microsoft.com/office/powerpoint/2010/main" val="15618727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32</Words>
  <Application>Microsoft Office PowerPoint</Application>
  <PresentationFormat>Presentazione su schermo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Antico gruppo statuario in Viadanica, Val  Caleppio</vt:lpstr>
      <vt:lpstr>Nuovo gruppo, opera di scultori della Val Gardena</vt:lpstr>
      <vt:lpstr>Servalli Pietro, Pala di San Girolamo in Viadanica</vt:lpstr>
      <vt:lpstr>Statua in processione, Viadanica.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Antico gruppo statuario in Viadanica, Val  Caleppio</dc:title>
  <dc:creator>lenovo</dc:creator>
  <cp:lastModifiedBy>lenovo</cp:lastModifiedBy>
  <cp:revision>1</cp:revision>
  <dcterms:created xsi:type="dcterms:W3CDTF">2016-06-14T06:22:14Z</dcterms:created>
  <dcterms:modified xsi:type="dcterms:W3CDTF">2016-06-14T06:28:22Z</dcterms:modified>
</cp:coreProperties>
</file>