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783-D1CF-4E38-B61F-C62E27208A9B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3FC-D5FE-4580-B0AB-FFFB4650A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03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783-D1CF-4E38-B61F-C62E27208A9B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3FC-D5FE-4580-B0AB-FFFB4650A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5721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783-D1CF-4E38-B61F-C62E27208A9B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3FC-D5FE-4580-B0AB-FFFB4650A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423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783-D1CF-4E38-B61F-C62E27208A9B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3FC-D5FE-4580-B0AB-FFFB4650A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2360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783-D1CF-4E38-B61F-C62E27208A9B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3FC-D5FE-4580-B0AB-FFFB4650A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114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783-D1CF-4E38-B61F-C62E27208A9B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3FC-D5FE-4580-B0AB-FFFB4650A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603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783-D1CF-4E38-B61F-C62E27208A9B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3FC-D5FE-4580-B0AB-FFFB4650A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1187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783-D1CF-4E38-B61F-C62E27208A9B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3FC-D5FE-4580-B0AB-FFFB4650A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0937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783-D1CF-4E38-B61F-C62E27208A9B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3FC-D5FE-4580-B0AB-FFFB4650A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938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783-D1CF-4E38-B61F-C62E27208A9B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3FC-D5FE-4580-B0AB-FFFB4650A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15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C6783-D1CF-4E38-B61F-C62E27208A9B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A73FC-D5FE-4580-B0AB-FFFB4650A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7738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C6783-D1CF-4E38-B61F-C62E27208A9B}" type="datetimeFigureOut">
              <a:rPr lang="it-IT" smtClean="0"/>
              <a:t>16/06/2016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A73FC-D5FE-4580-B0AB-FFFB4650A48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4452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76056" y="2130425"/>
            <a:ext cx="3382144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Zuccarelli Francesco, , già del Collegio San Bartolomeo di Brescia, . Bozzetto presso  Conti </a:t>
            </a:r>
            <a:r>
              <a:rPr lang="it-IT" sz="1400" dirty="0" err="1" smtClean="0"/>
              <a:t>Sottocasa</a:t>
            </a:r>
            <a:r>
              <a:rPr lang="it-IT" sz="1400" dirty="0" smtClean="0"/>
              <a:t> di Pedrengo, Bergamo</a:t>
            </a:r>
            <a:br>
              <a:rPr lang="it-IT" sz="1400" dirty="0" smtClean="0"/>
            </a:br>
            <a:r>
              <a:rPr lang="it-IT" sz="1400" dirty="0" err="1" smtClean="0"/>
              <a:t>Riv</a:t>
            </a:r>
            <a:r>
              <a:rPr lang="it-IT" sz="1400" dirty="0" smtClean="0"/>
              <a:t>. </a:t>
            </a:r>
            <a:r>
              <a:rPr lang="it-IT" sz="1400" smtClean="0"/>
              <a:t>Fasc. 138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8" y="30212"/>
            <a:ext cx="4981325" cy="682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2773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21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Zuccarelli Francesco, , già del Collegio San Bartolomeo di Brescia, . Bozzetto presso  Conti Sottocasa di Pedrengo, Bergamo Riv. Fasc. 138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Zuccarelli Francesco, , già del Collegio San Bartolomeo di Brescia, . Bozzetto presso  Conti Sottocasa di Pedrengo, Bergamo Riv. Fasc. 138</dc:title>
  <dc:creator>lenovo</dc:creator>
  <cp:lastModifiedBy>lenovo</cp:lastModifiedBy>
  <cp:revision>1</cp:revision>
  <dcterms:created xsi:type="dcterms:W3CDTF">2016-06-16T08:53:49Z</dcterms:created>
  <dcterms:modified xsi:type="dcterms:W3CDTF">2016-06-16T08:58:28Z</dcterms:modified>
</cp:coreProperties>
</file>