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18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1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36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10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0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55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1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22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80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62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B811-D28A-43E5-AF01-71F7CE4FDB39}" type="datetimeFigureOut">
              <a:rPr lang="it-IT" smtClean="0"/>
              <a:t>22/06/2016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7851-436A-447B-8D56-39B84274BDF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2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5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3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2016-06-22T04:44:56Z</dcterms:created>
  <dcterms:modified xsi:type="dcterms:W3CDTF">2016-06-22T04:46:41Z</dcterms:modified>
</cp:coreProperties>
</file>