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72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35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27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07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93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29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19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34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5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97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48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6DD8-5102-48BC-A8C8-E4778E4018FF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632F-5296-4B6D-997A-AA092015F8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56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20072" y="2130425"/>
            <a:ext cx="323812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Statua a </a:t>
            </a:r>
            <a:r>
              <a:rPr lang="it-IT" sz="1400" dirty="0" err="1" smtClean="0"/>
              <a:t>Remiremont</a:t>
            </a:r>
            <a:r>
              <a:rPr lang="it-IT" sz="1400" dirty="0" smtClean="0"/>
              <a:t>, Francia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127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4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4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50583" cy="6858000"/>
          </a:xfrm>
        </p:spPr>
      </p:pic>
    </p:spTree>
    <p:extLst>
      <p:ext uri="{BB962C8B-B14F-4D97-AF65-F5344CB8AC3E}">
        <p14:creationId xmlns:p14="http://schemas.microsoft.com/office/powerpoint/2010/main" val="2033656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Presentazione su schermo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Statua a Remiremont, Francia Da Riv. Fasc. 127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Statua a Remiremont, Francia Da Riv. Fasc. 127</dc:title>
  <dc:creator>lenovo</dc:creator>
  <cp:lastModifiedBy>lenovo</cp:lastModifiedBy>
  <cp:revision>2</cp:revision>
  <dcterms:created xsi:type="dcterms:W3CDTF">2016-06-22T07:11:48Z</dcterms:created>
  <dcterms:modified xsi:type="dcterms:W3CDTF">2016-06-22T07:14:08Z</dcterms:modified>
</cp:coreProperties>
</file>