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96" y="21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514F2-6D6D-4B0E-ADBA-DA91DFB9E471}" type="datetimeFigureOut">
              <a:rPr lang="it-IT" smtClean="0"/>
              <a:t>24/10/2022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77E36-F477-4B52-8392-22F9849E27A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338711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514F2-6D6D-4B0E-ADBA-DA91DFB9E471}" type="datetimeFigureOut">
              <a:rPr lang="it-IT" smtClean="0"/>
              <a:t>24/10/2022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77E36-F477-4B52-8392-22F9849E27A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295578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514F2-6D6D-4B0E-ADBA-DA91DFB9E471}" type="datetimeFigureOut">
              <a:rPr lang="it-IT" smtClean="0"/>
              <a:t>24/10/2022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77E36-F477-4B52-8392-22F9849E27A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293611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514F2-6D6D-4B0E-ADBA-DA91DFB9E471}" type="datetimeFigureOut">
              <a:rPr lang="it-IT" smtClean="0"/>
              <a:t>24/10/2022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77E36-F477-4B52-8392-22F9849E27A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032214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514F2-6D6D-4B0E-ADBA-DA91DFB9E471}" type="datetimeFigureOut">
              <a:rPr lang="it-IT" smtClean="0"/>
              <a:t>24/10/2022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77E36-F477-4B52-8392-22F9849E27A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829650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514F2-6D6D-4B0E-ADBA-DA91DFB9E471}" type="datetimeFigureOut">
              <a:rPr lang="it-IT" smtClean="0"/>
              <a:t>24/10/2022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77E36-F477-4B52-8392-22F9849E27A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915479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514F2-6D6D-4B0E-ADBA-DA91DFB9E471}" type="datetimeFigureOut">
              <a:rPr lang="it-IT" smtClean="0"/>
              <a:t>24/10/2022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77E36-F477-4B52-8392-22F9849E27A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939813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514F2-6D6D-4B0E-ADBA-DA91DFB9E471}" type="datetimeFigureOut">
              <a:rPr lang="it-IT" smtClean="0"/>
              <a:t>24/10/2022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77E36-F477-4B52-8392-22F9849E27A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49017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514F2-6D6D-4B0E-ADBA-DA91DFB9E471}" type="datetimeFigureOut">
              <a:rPr lang="it-IT" smtClean="0"/>
              <a:t>24/10/2022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77E36-F477-4B52-8392-22F9849E27A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703241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514F2-6D6D-4B0E-ADBA-DA91DFB9E471}" type="datetimeFigureOut">
              <a:rPr lang="it-IT" smtClean="0"/>
              <a:t>24/10/2022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77E36-F477-4B52-8392-22F9849E27A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594017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514F2-6D6D-4B0E-ADBA-DA91DFB9E471}" type="datetimeFigureOut">
              <a:rPr lang="it-IT" smtClean="0"/>
              <a:t>24/10/2022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77E36-F477-4B52-8392-22F9849E27A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071029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8514F2-6D6D-4B0E-ADBA-DA91DFB9E471}" type="datetimeFigureOut">
              <a:rPr lang="it-IT" smtClean="0"/>
              <a:t>24/10/2022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977E36-F477-4B52-8392-22F9849E27A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3700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76522" cy="6957392"/>
          </a:xfrm>
        </p:spPr>
      </p:pic>
    </p:spTree>
    <p:extLst>
      <p:ext uri="{BB962C8B-B14F-4D97-AF65-F5344CB8AC3E}">
        <p14:creationId xmlns:p14="http://schemas.microsoft.com/office/powerpoint/2010/main" val="442461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" y="2486"/>
            <a:ext cx="9140685" cy="6855514"/>
          </a:xfrm>
        </p:spPr>
      </p:pic>
    </p:spTree>
    <p:extLst>
      <p:ext uri="{BB962C8B-B14F-4D97-AF65-F5344CB8AC3E}">
        <p14:creationId xmlns:p14="http://schemas.microsoft.com/office/powerpoint/2010/main" val="20035375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1428119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4792900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870"/>
            <a:ext cx="9129506" cy="6847130"/>
          </a:xfrm>
        </p:spPr>
      </p:pic>
    </p:spTree>
    <p:extLst>
      <p:ext uri="{BB962C8B-B14F-4D97-AF65-F5344CB8AC3E}">
        <p14:creationId xmlns:p14="http://schemas.microsoft.com/office/powerpoint/2010/main" val="13461988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35721362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1611675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1089282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20759756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76522" cy="6957392"/>
          </a:xfrm>
        </p:spPr>
      </p:pic>
    </p:spTree>
    <p:extLst>
      <p:ext uri="{BB962C8B-B14F-4D97-AF65-F5344CB8AC3E}">
        <p14:creationId xmlns:p14="http://schemas.microsoft.com/office/powerpoint/2010/main" val="37751081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" y="-2522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11731748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8" y="0"/>
            <a:ext cx="9276522" cy="6957392"/>
          </a:xfrm>
        </p:spPr>
      </p:pic>
    </p:spTree>
    <p:extLst>
      <p:ext uri="{BB962C8B-B14F-4D97-AF65-F5344CB8AC3E}">
        <p14:creationId xmlns:p14="http://schemas.microsoft.com/office/powerpoint/2010/main" val="9384210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18791736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887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10098564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11436865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17366741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918"/>
            <a:ext cx="9117442" cy="6838082"/>
          </a:xfrm>
        </p:spPr>
      </p:pic>
    </p:spTree>
    <p:extLst>
      <p:ext uri="{BB962C8B-B14F-4D97-AF65-F5344CB8AC3E}">
        <p14:creationId xmlns:p14="http://schemas.microsoft.com/office/powerpoint/2010/main" val="5244026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6885463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54" y="1590"/>
            <a:ext cx="9274402" cy="6955802"/>
          </a:xfrm>
        </p:spPr>
      </p:pic>
    </p:spTree>
    <p:extLst>
      <p:ext uri="{BB962C8B-B14F-4D97-AF65-F5344CB8AC3E}">
        <p14:creationId xmlns:p14="http://schemas.microsoft.com/office/powerpoint/2010/main" val="3072690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2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32810620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2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21612772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9680786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6" y="9164"/>
            <a:ext cx="9131781" cy="6848836"/>
          </a:xfrm>
        </p:spPr>
      </p:pic>
    </p:spTree>
    <p:extLst>
      <p:ext uri="{BB962C8B-B14F-4D97-AF65-F5344CB8AC3E}">
        <p14:creationId xmlns:p14="http://schemas.microsoft.com/office/powerpoint/2010/main" val="4857609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25"/>
            <a:ext cx="9136233" cy="6852175"/>
          </a:xfrm>
        </p:spPr>
      </p:pic>
    </p:spTree>
    <p:extLst>
      <p:ext uri="{BB962C8B-B14F-4D97-AF65-F5344CB8AC3E}">
        <p14:creationId xmlns:p14="http://schemas.microsoft.com/office/powerpoint/2010/main" val="29339382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13470021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269338156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Presentazione su schermo (4:3)</PresentationFormat>
  <Paragraphs>0</Paragraphs>
  <Slides>26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26</vt:i4>
      </vt:variant>
    </vt:vector>
  </HeadingPairs>
  <TitlesOfParts>
    <vt:vector size="29" baseType="lpstr">
      <vt:lpstr>Arial</vt:lpstr>
      <vt:lpstr>Calibri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lenovo</dc:creator>
  <cp:lastModifiedBy>Secondo Brunelli</cp:lastModifiedBy>
  <cp:revision>2</cp:revision>
  <dcterms:created xsi:type="dcterms:W3CDTF">2016-03-18T22:52:09Z</dcterms:created>
  <dcterms:modified xsi:type="dcterms:W3CDTF">2022-10-24T13:09:39Z</dcterms:modified>
</cp:coreProperties>
</file>