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1" r:id="rId86"/>
    <p:sldId id="332" r:id="rId87"/>
    <p:sldId id="333" r:id="rId88"/>
    <p:sldId id="334" r:id="rId89"/>
    <p:sldId id="335" r:id="rId90"/>
    <p:sldId id="336" r:id="rId9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5" autoAdjust="0"/>
    <p:restoredTop sz="94727" autoAdjust="0"/>
  </p:normalViewPr>
  <p:slideViewPr>
    <p:cSldViewPr>
      <p:cViewPr varScale="1">
        <p:scale>
          <a:sx n="65" d="100"/>
          <a:sy n="65" d="100"/>
        </p:scale>
        <p:origin x="-151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29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16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19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12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52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44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75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78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49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97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23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CAAD-32E7-4484-91BA-2B9407C87E4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97D0-708A-472F-BF96-15A83177C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33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6798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2911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7696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91334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219427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47465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1615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" y="26252"/>
            <a:ext cx="9108997" cy="6831748"/>
          </a:xfrm>
        </p:spPr>
      </p:pic>
    </p:spTree>
    <p:extLst>
      <p:ext uri="{BB962C8B-B14F-4D97-AF65-F5344CB8AC3E}">
        <p14:creationId xmlns:p14="http://schemas.microsoft.com/office/powerpoint/2010/main" val="1147617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404139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12041"/>
            <a:ext cx="9127945" cy="6845959"/>
          </a:xfrm>
        </p:spPr>
      </p:pic>
    </p:spTree>
    <p:extLst>
      <p:ext uri="{BB962C8B-B14F-4D97-AF65-F5344CB8AC3E}">
        <p14:creationId xmlns:p14="http://schemas.microsoft.com/office/powerpoint/2010/main" val="183206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"/>
            <a:ext cx="9107445" cy="6830584"/>
          </a:xfrm>
        </p:spPr>
      </p:pic>
    </p:spTree>
    <p:extLst>
      <p:ext uri="{BB962C8B-B14F-4D97-AF65-F5344CB8AC3E}">
        <p14:creationId xmlns:p14="http://schemas.microsoft.com/office/powerpoint/2010/main" val="3470910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591726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8"/>
            <a:ext cx="9151637" cy="6863728"/>
          </a:xfrm>
        </p:spPr>
      </p:pic>
    </p:spTree>
    <p:extLst>
      <p:ext uri="{BB962C8B-B14F-4D97-AF65-F5344CB8AC3E}">
        <p14:creationId xmlns:p14="http://schemas.microsoft.com/office/powerpoint/2010/main" val="1182871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90231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2791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5022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80908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1487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2"/>
            <a:ext cx="9108970" cy="6831728"/>
          </a:xfrm>
        </p:spPr>
      </p:pic>
    </p:spTree>
    <p:extLst>
      <p:ext uri="{BB962C8B-B14F-4D97-AF65-F5344CB8AC3E}">
        <p14:creationId xmlns:p14="http://schemas.microsoft.com/office/powerpoint/2010/main" val="3743686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94862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4450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" y="4552"/>
            <a:ext cx="9137930" cy="6853448"/>
          </a:xfrm>
        </p:spPr>
      </p:pic>
    </p:spTree>
    <p:extLst>
      <p:ext uri="{BB962C8B-B14F-4D97-AF65-F5344CB8AC3E}">
        <p14:creationId xmlns:p14="http://schemas.microsoft.com/office/powerpoint/2010/main" val="2721843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36218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24316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81569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21917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56808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62805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4"/>
            <a:ext cx="9134141" cy="6850606"/>
          </a:xfrm>
        </p:spPr>
      </p:pic>
    </p:spTree>
    <p:extLst>
      <p:ext uri="{BB962C8B-B14F-4D97-AF65-F5344CB8AC3E}">
        <p14:creationId xmlns:p14="http://schemas.microsoft.com/office/powerpoint/2010/main" val="1456214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"/>
            <a:ext cx="9142246" cy="6856685"/>
          </a:xfrm>
        </p:spPr>
      </p:pic>
    </p:spTree>
    <p:extLst>
      <p:ext uri="{BB962C8B-B14F-4D97-AF65-F5344CB8AC3E}">
        <p14:creationId xmlns:p14="http://schemas.microsoft.com/office/powerpoint/2010/main" val="2116768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13300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182"/>
            <a:ext cx="9143757" cy="6857818"/>
          </a:xfrm>
        </p:spPr>
      </p:pic>
    </p:spTree>
    <p:extLst>
      <p:ext uri="{BB962C8B-B14F-4D97-AF65-F5344CB8AC3E}">
        <p14:creationId xmlns:p14="http://schemas.microsoft.com/office/powerpoint/2010/main" val="269636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26460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47509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20176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1008742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50"/>
            <a:ext cx="9168199" cy="6876150"/>
          </a:xfrm>
        </p:spPr>
      </p:pic>
    </p:spTree>
    <p:extLst>
      <p:ext uri="{BB962C8B-B14F-4D97-AF65-F5344CB8AC3E}">
        <p14:creationId xmlns:p14="http://schemas.microsoft.com/office/powerpoint/2010/main" val="45281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1"/>
            <a:ext cx="9126158" cy="6844619"/>
          </a:xfrm>
        </p:spPr>
      </p:pic>
    </p:spTree>
    <p:extLst>
      <p:ext uri="{BB962C8B-B14F-4D97-AF65-F5344CB8AC3E}">
        <p14:creationId xmlns:p14="http://schemas.microsoft.com/office/powerpoint/2010/main" val="718360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" y="27460"/>
            <a:ext cx="5122905" cy="6830540"/>
          </a:xfrm>
        </p:spPr>
      </p:pic>
    </p:spTree>
    <p:extLst>
      <p:ext uri="{BB962C8B-B14F-4D97-AF65-F5344CB8AC3E}">
        <p14:creationId xmlns:p14="http://schemas.microsoft.com/office/powerpoint/2010/main" val="3740763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66499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5395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44888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649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95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215898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35"/>
            <a:ext cx="5140173" cy="6853565"/>
          </a:xfrm>
        </p:spPr>
      </p:pic>
    </p:spTree>
    <p:extLst>
      <p:ext uri="{BB962C8B-B14F-4D97-AF65-F5344CB8AC3E}">
        <p14:creationId xmlns:p14="http://schemas.microsoft.com/office/powerpoint/2010/main" val="4199727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" y="2308"/>
            <a:ext cx="9140922" cy="6855692"/>
          </a:xfrm>
        </p:spPr>
      </p:pic>
    </p:spTree>
    <p:extLst>
      <p:ext uri="{BB962C8B-B14F-4D97-AF65-F5344CB8AC3E}">
        <p14:creationId xmlns:p14="http://schemas.microsoft.com/office/powerpoint/2010/main" val="1923777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85482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" y="-9965"/>
            <a:ext cx="9157286" cy="6867965"/>
          </a:xfrm>
        </p:spPr>
      </p:pic>
    </p:spTree>
    <p:extLst>
      <p:ext uri="{BB962C8B-B14F-4D97-AF65-F5344CB8AC3E}">
        <p14:creationId xmlns:p14="http://schemas.microsoft.com/office/powerpoint/2010/main" val="2229347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22276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61056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" y="11739"/>
            <a:ext cx="9128347" cy="6846261"/>
          </a:xfrm>
        </p:spPr>
      </p:pic>
    </p:spTree>
    <p:extLst>
      <p:ext uri="{BB962C8B-B14F-4D97-AF65-F5344CB8AC3E}">
        <p14:creationId xmlns:p14="http://schemas.microsoft.com/office/powerpoint/2010/main" val="7964821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-29038"/>
            <a:ext cx="9182717" cy="6887038"/>
          </a:xfrm>
        </p:spPr>
      </p:pic>
    </p:spTree>
    <p:extLst>
      <p:ext uri="{BB962C8B-B14F-4D97-AF65-F5344CB8AC3E}">
        <p14:creationId xmlns:p14="http://schemas.microsoft.com/office/powerpoint/2010/main" val="1524279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03572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"/>
            <a:ext cx="9136453" cy="6852340"/>
          </a:xfrm>
        </p:spPr>
      </p:pic>
    </p:spTree>
    <p:extLst>
      <p:ext uri="{BB962C8B-B14F-4D97-AF65-F5344CB8AC3E}">
        <p14:creationId xmlns:p14="http://schemas.microsoft.com/office/powerpoint/2010/main" val="162821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81301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71466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38491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96024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623225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522551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741495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4"/>
            <a:ext cx="9115061" cy="6836296"/>
          </a:xfrm>
        </p:spPr>
      </p:pic>
    </p:spTree>
    <p:extLst>
      <p:ext uri="{BB962C8B-B14F-4D97-AF65-F5344CB8AC3E}">
        <p14:creationId xmlns:p14="http://schemas.microsoft.com/office/powerpoint/2010/main" val="22636576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8"/>
            <a:ext cx="9129602" cy="6847202"/>
          </a:xfrm>
        </p:spPr>
      </p:pic>
    </p:spTree>
    <p:extLst>
      <p:ext uri="{BB962C8B-B14F-4D97-AF65-F5344CB8AC3E}">
        <p14:creationId xmlns:p14="http://schemas.microsoft.com/office/powerpoint/2010/main" val="26057661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1"/>
            <a:ext cx="9104971" cy="6828729"/>
          </a:xfrm>
        </p:spPr>
      </p:pic>
    </p:spTree>
    <p:extLst>
      <p:ext uri="{BB962C8B-B14F-4D97-AF65-F5344CB8AC3E}">
        <p14:creationId xmlns:p14="http://schemas.microsoft.com/office/powerpoint/2010/main" val="173939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7"/>
            <a:ext cx="9155275" cy="6866457"/>
          </a:xfrm>
        </p:spPr>
      </p:pic>
    </p:spTree>
    <p:extLst>
      <p:ext uri="{BB962C8B-B14F-4D97-AF65-F5344CB8AC3E}">
        <p14:creationId xmlns:p14="http://schemas.microsoft.com/office/powerpoint/2010/main" val="120149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9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135345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"/>
            <a:ext cx="9138507" cy="6853881"/>
          </a:xfrm>
        </p:spPr>
      </p:pic>
    </p:spTree>
    <p:extLst>
      <p:ext uri="{BB962C8B-B14F-4D97-AF65-F5344CB8AC3E}">
        <p14:creationId xmlns:p14="http://schemas.microsoft.com/office/powerpoint/2010/main" val="24197230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35589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03287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636210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"/>
            <a:ext cx="9140733" cy="6855550"/>
          </a:xfrm>
        </p:spPr>
      </p:pic>
    </p:spTree>
    <p:extLst>
      <p:ext uri="{BB962C8B-B14F-4D97-AF65-F5344CB8AC3E}">
        <p14:creationId xmlns:p14="http://schemas.microsoft.com/office/powerpoint/2010/main" val="953576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" y="20034"/>
            <a:ext cx="9117287" cy="6837966"/>
          </a:xfrm>
        </p:spPr>
      </p:pic>
    </p:spTree>
    <p:extLst>
      <p:ext uri="{BB962C8B-B14F-4D97-AF65-F5344CB8AC3E}">
        <p14:creationId xmlns:p14="http://schemas.microsoft.com/office/powerpoint/2010/main" val="25939195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3947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291477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688579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74"/>
            <a:ext cx="9112834" cy="6834626"/>
          </a:xfrm>
        </p:spPr>
      </p:pic>
    </p:spTree>
    <p:extLst>
      <p:ext uri="{BB962C8B-B14F-4D97-AF65-F5344CB8AC3E}">
        <p14:creationId xmlns:p14="http://schemas.microsoft.com/office/powerpoint/2010/main" val="59144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774392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7"/>
            <a:ext cx="9130643" cy="6847983"/>
          </a:xfrm>
        </p:spPr>
      </p:pic>
    </p:spTree>
    <p:extLst>
      <p:ext uri="{BB962C8B-B14F-4D97-AF65-F5344CB8AC3E}">
        <p14:creationId xmlns:p14="http://schemas.microsoft.com/office/powerpoint/2010/main" val="36313793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11835353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453379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6"/>
            <a:ext cx="9123965" cy="6842974"/>
          </a:xfrm>
        </p:spPr>
      </p:pic>
    </p:spTree>
    <p:extLst>
      <p:ext uri="{BB962C8B-B14F-4D97-AF65-F5344CB8AC3E}">
        <p14:creationId xmlns:p14="http://schemas.microsoft.com/office/powerpoint/2010/main" val="10655566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7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187835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" y="14137"/>
            <a:ext cx="9125150" cy="6843863"/>
          </a:xfrm>
        </p:spPr>
      </p:pic>
    </p:spTree>
    <p:extLst>
      <p:ext uri="{BB962C8B-B14F-4D97-AF65-F5344CB8AC3E}">
        <p14:creationId xmlns:p14="http://schemas.microsoft.com/office/powerpoint/2010/main" val="20140534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4"/>
            <a:ext cx="9114021" cy="6835516"/>
          </a:xfrm>
        </p:spPr>
      </p:pic>
    </p:spTree>
    <p:extLst>
      <p:ext uri="{BB962C8B-B14F-4D97-AF65-F5344CB8AC3E}">
        <p14:creationId xmlns:p14="http://schemas.microsoft.com/office/powerpoint/2010/main" val="9794107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36"/>
            <a:ext cx="9166847" cy="6875136"/>
          </a:xfrm>
        </p:spPr>
      </p:pic>
    </p:spTree>
    <p:extLst>
      <p:ext uri="{BB962C8B-B14F-4D97-AF65-F5344CB8AC3E}">
        <p14:creationId xmlns:p14="http://schemas.microsoft.com/office/powerpoint/2010/main" val="1639281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332446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0017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8"/>
            <a:ext cx="9137909" cy="6853432"/>
          </a:xfrm>
        </p:spPr>
      </p:pic>
    </p:spTree>
    <p:extLst>
      <p:ext uri="{BB962C8B-B14F-4D97-AF65-F5344CB8AC3E}">
        <p14:creationId xmlns:p14="http://schemas.microsoft.com/office/powerpoint/2010/main" val="23551787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428482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Presentazione su schermo (4:3)</PresentationFormat>
  <Paragraphs>0</Paragraphs>
  <Slides>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90</vt:i4>
      </vt:variant>
    </vt:vector>
  </HeadingPairs>
  <TitlesOfParts>
    <vt:vector size="9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2016-03-17T13:46:53Z</dcterms:created>
  <dcterms:modified xsi:type="dcterms:W3CDTF">2016-03-18T09:22:47Z</dcterms:modified>
</cp:coreProperties>
</file>