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91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79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6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7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19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81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76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96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14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43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89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F5D4-72CD-49CC-82CF-5FA49C01FBBE}" type="datetimeFigureOut">
              <a:rPr lang="it-IT" smtClean="0"/>
              <a:t>15/03/2016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01FF3-DE17-4C47-AB37-F22B478C9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76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3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912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358867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3761764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31118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47103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55986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2"/>
            <a:ext cx="9134050" cy="6850538"/>
          </a:xfrm>
        </p:spPr>
      </p:pic>
    </p:spTree>
    <p:extLst>
      <p:ext uri="{BB962C8B-B14F-4D97-AF65-F5344CB8AC3E}">
        <p14:creationId xmlns:p14="http://schemas.microsoft.com/office/powerpoint/2010/main" val="1465075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16"/>
            <a:ext cx="9172421" cy="6879316"/>
          </a:xfrm>
        </p:spPr>
      </p:pic>
    </p:spTree>
    <p:extLst>
      <p:ext uri="{BB962C8B-B14F-4D97-AF65-F5344CB8AC3E}">
        <p14:creationId xmlns:p14="http://schemas.microsoft.com/office/powerpoint/2010/main" val="1149796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25385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6531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75464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93542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625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0"/>
            <a:ext cx="9127706" cy="6845780"/>
          </a:xfrm>
        </p:spPr>
      </p:pic>
    </p:spTree>
    <p:extLst>
      <p:ext uri="{BB962C8B-B14F-4D97-AF65-F5344CB8AC3E}">
        <p14:creationId xmlns:p14="http://schemas.microsoft.com/office/powerpoint/2010/main" val="3232171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70043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49838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1"/>
            <a:ext cx="9119225" cy="6839419"/>
          </a:xfrm>
        </p:spPr>
      </p:pic>
    </p:spTree>
    <p:extLst>
      <p:ext uri="{BB962C8B-B14F-4D97-AF65-F5344CB8AC3E}">
        <p14:creationId xmlns:p14="http://schemas.microsoft.com/office/powerpoint/2010/main" val="637435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1966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14127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-1635"/>
            <a:ext cx="9146179" cy="6859635"/>
          </a:xfrm>
        </p:spPr>
      </p:pic>
    </p:spTree>
    <p:extLst>
      <p:ext uri="{BB962C8B-B14F-4D97-AF65-F5344CB8AC3E}">
        <p14:creationId xmlns:p14="http://schemas.microsoft.com/office/powerpoint/2010/main" val="856774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0604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9382" y="836712"/>
            <a:ext cx="8359164" cy="100200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11"/>
            <a:ext cx="9164414" cy="6873311"/>
          </a:xfrm>
        </p:spPr>
      </p:pic>
    </p:spTree>
    <p:extLst>
      <p:ext uri="{BB962C8B-B14F-4D97-AF65-F5344CB8AC3E}">
        <p14:creationId xmlns:p14="http://schemas.microsoft.com/office/powerpoint/2010/main" val="72717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4"/>
            <a:ext cx="9153711" cy="6865284"/>
          </a:xfrm>
        </p:spPr>
      </p:pic>
    </p:spTree>
    <p:extLst>
      <p:ext uri="{BB962C8B-B14F-4D97-AF65-F5344CB8AC3E}">
        <p14:creationId xmlns:p14="http://schemas.microsoft.com/office/powerpoint/2010/main" val="3890853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63941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14338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0906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096433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7895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22638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41555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80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4014"/>
            <a:ext cx="9138647" cy="6853986"/>
          </a:xfrm>
        </p:spPr>
      </p:pic>
    </p:spTree>
    <p:extLst>
      <p:ext uri="{BB962C8B-B14F-4D97-AF65-F5344CB8AC3E}">
        <p14:creationId xmlns:p14="http://schemas.microsoft.com/office/powerpoint/2010/main" val="138418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62981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0976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9183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44837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1008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3675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454243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Presentazione su schermo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2016-03-15T20:45:42Z</dcterms:created>
  <dcterms:modified xsi:type="dcterms:W3CDTF">2016-03-15T21:28:54Z</dcterms:modified>
</cp:coreProperties>
</file>