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888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C1D8F-42FE-4EA9-930F-C9A5C10CE160}" type="datetimeFigureOut">
              <a:rPr lang="it-IT" smtClean="0"/>
              <a:t>30/10/2018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26B85-CAEF-450F-BF97-AD9B907F52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9879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C1D8F-42FE-4EA9-930F-C9A5C10CE160}" type="datetimeFigureOut">
              <a:rPr lang="it-IT" smtClean="0"/>
              <a:t>30/10/2018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26B85-CAEF-450F-BF97-AD9B907F52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934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C1D8F-42FE-4EA9-930F-C9A5C10CE160}" type="datetimeFigureOut">
              <a:rPr lang="it-IT" smtClean="0"/>
              <a:t>30/10/2018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26B85-CAEF-450F-BF97-AD9B907F52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3857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C1D8F-42FE-4EA9-930F-C9A5C10CE160}" type="datetimeFigureOut">
              <a:rPr lang="it-IT" smtClean="0"/>
              <a:t>30/10/2018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26B85-CAEF-450F-BF97-AD9B907F52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0595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C1D8F-42FE-4EA9-930F-C9A5C10CE160}" type="datetimeFigureOut">
              <a:rPr lang="it-IT" smtClean="0"/>
              <a:t>30/10/2018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26B85-CAEF-450F-BF97-AD9B907F52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1949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C1D8F-42FE-4EA9-930F-C9A5C10CE160}" type="datetimeFigureOut">
              <a:rPr lang="it-IT" smtClean="0"/>
              <a:t>30/10/2018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26B85-CAEF-450F-BF97-AD9B907F52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0557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C1D8F-42FE-4EA9-930F-C9A5C10CE160}" type="datetimeFigureOut">
              <a:rPr lang="it-IT" smtClean="0"/>
              <a:t>30/10/2018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26B85-CAEF-450F-BF97-AD9B907F52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2485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C1D8F-42FE-4EA9-930F-C9A5C10CE160}" type="datetimeFigureOut">
              <a:rPr lang="it-IT" smtClean="0"/>
              <a:t>30/10/2018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26B85-CAEF-450F-BF97-AD9B907F52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7752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C1D8F-42FE-4EA9-930F-C9A5C10CE160}" type="datetimeFigureOut">
              <a:rPr lang="it-IT" smtClean="0"/>
              <a:t>30/10/2018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26B85-CAEF-450F-BF97-AD9B907F52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8640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C1D8F-42FE-4EA9-930F-C9A5C10CE160}" type="datetimeFigureOut">
              <a:rPr lang="it-IT" smtClean="0"/>
              <a:t>30/10/2018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26B85-CAEF-450F-BF97-AD9B907F52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1237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C1D8F-42FE-4EA9-930F-C9A5C10CE160}" type="datetimeFigureOut">
              <a:rPr lang="it-IT" smtClean="0"/>
              <a:t>30/10/2018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26B85-CAEF-450F-BF97-AD9B907F52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0247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C1D8F-42FE-4EA9-930F-C9A5C10CE160}" type="datetimeFigureOut">
              <a:rPr lang="it-IT" smtClean="0"/>
              <a:t>30/10/2018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26B85-CAEF-450F-BF97-AD9B907F52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4364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1" y="0"/>
            <a:ext cx="5143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4390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7" y="0"/>
            <a:ext cx="5650092" cy="7533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8814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32186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Presentazione su schermo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4" baseType="lpstr">
      <vt:lpstr>Tema di Office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2</cp:revision>
  <dcterms:created xsi:type="dcterms:W3CDTF">2018-10-30T10:09:22Z</dcterms:created>
  <dcterms:modified xsi:type="dcterms:W3CDTF">2018-10-30T10:16:53Z</dcterms:modified>
</cp:coreProperties>
</file>