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FCC6-19C5-4D0A-96C5-4C3D671514B7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2E8-C917-4692-9D38-7EB12444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42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FCC6-19C5-4D0A-96C5-4C3D671514B7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2E8-C917-4692-9D38-7EB12444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79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FCC6-19C5-4D0A-96C5-4C3D671514B7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2E8-C917-4692-9D38-7EB12444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48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FCC6-19C5-4D0A-96C5-4C3D671514B7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2E8-C917-4692-9D38-7EB12444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654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FCC6-19C5-4D0A-96C5-4C3D671514B7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2E8-C917-4692-9D38-7EB12444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85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FCC6-19C5-4D0A-96C5-4C3D671514B7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2E8-C917-4692-9D38-7EB12444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42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FCC6-19C5-4D0A-96C5-4C3D671514B7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2E8-C917-4692-9D38-7EB12444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317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FCC6-19C5-4D0A-96C5-4C3D671514B7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2E8-C917-4692-9D38-7EB12444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37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FCC6-19C5-4D0A-96C5-4C3D671514B7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2E8-C917-4692-9D38-7EB12444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33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FCC6-19C5-4D0A-96C5-4C3D671514B7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2E8-C917-4692-9D38-7EB12444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912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CFCC6-19C5-4D0A-96C5-4C3D671514B7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2E8-C917-4692-9D38-7EB12444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40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FCC6-19C5-4D0A-96C5-4C3D671514B7}" type="datetimeFigureOut">
              <a:rPr lang="it-IT" smtClean="0"/>
              <a:t>01/10/2018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C02E8-C917-4692-9D38-7EB12444D8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04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525344"/>
            <a:ext cx="7772400" cy="332656"/>
          </a:xfrm>
        </p:spPr>
        <p:txBody>
          <a:bodyPr>
            <a:normAutofit fontScale="90000"/>
          </a:bodyPr>
          <a:lstStyle/>
          <a:p>
            <a:r>
              <a:rPr lang="it-IT" sz="2000" dirty="0" err="1" smtClean="0"/>
              <a:t>Banias</a:t>
            </a:r>
            <a:r>
              <a:rPr lang="it-IT" sz="2000" dirty="0" smtClean="0"/>
              <a:t>, sorgente orientale del Giordano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endParaRPr lang="it-IT" sz="2000" dirty="0"/>
          </a:p>
        </p:txBody>
      </p:sp>
      <p:pic>
        <p:nvPicPr>
          <p:cNvPr id="1026" name="Picture 2" descr="C:\Users\lenovo\Desktop\SALMI\Digitalizzato_2018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" y="0"/>
            <a:ext cx="9122368" cy="63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27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Banias</a:t>
            </a:r>
            <a:r>
              <a:rPr lang="it-IT" sz="2000" dirty="0" smtClean="0"/>
              <a:t>,  uno dei numerosi tempietti in onore di Pan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esktop\SALMI\Digitalizzato_2018100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438719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894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Banias, sorgente orientale del Giordano</vt:lpstr>
      <vt:lpstr>Banias,  uno dei numerosi tempietti in onore di Pan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Banias, sorgente orientale del Giordano</dc:title>
  <dc:creator>lenovo</dc:creator>
  <cp:lastModifiedBy>lenovo</cp:lastModifiedBy>
  <cp:revision>1</cp:revision>
  <dcterms:created xsi:type="dcterms:W3CDTF">2018-10-01T19:55:59Z</dcterms:created>
  <dcterms:modified xsi:type="dcterms:W3CDTF">2018-10-01T20:00:44Z</dcterms:modified>
</cp:coreProperties>
</file>