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78" r:id="rId4"/>
    <p:sldId id="274" r:id="rId5"/>
    <p:sldId id="273" r:id="rId6"/>
    <p:sldId id="268" r:id="rId7"/>
    <p:sldId id="258" r:id="rId8"/>
    <p:sldId id="265" r:id="rId9"/>
    <p:sldId id="260" r:id="rId10"/>
    <p:sldId id="261" r:id="rId11"/>
    <p:sldId id="279" r:id="rId12"/>
    <p:sldId id="257" r:id="rId13"/>
    <p:sldId id="266" r:id="rId14"/>
    <p:sldId id="272" r:id="rId15"/>
    <p:sldId id="283" r:id="rId16"/>
    <p:sldId id="277" r:id="rId17"/>
    <p:sldId id="281" r:id="rId18"/>
    <p:sldId id="263" r:id="rId19"/>
    <p:sldId id="259" r:id="rId20"/>
    <p:sldId id="267" r:id="rId21"/>
    <p:sldId id="271" r:id="rId22"/>
    <p:sldId id="270" r:id="rId23"/>
    <p:sldId id="275" r:id="rId24"/>
    <p:sldId id="276" r:id="rId25"/>
    <p:sldId id="264" r:id="rId26"/>
    <p:sldId id="282" r:id="rId27"/>
    <p:sldId id="280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80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3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87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2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63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53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2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2324-E32C-43C5-B9D5-1BB2FC1636B6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2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375953" cy="6851073"/>
          </a:xfrm>
        </p:spPr>
      </p:pic>
    </p:spTree>
    <p:extLst>
      <p:ext uri="{BB962C8B-B14F-4D97-AF65-F5344CB8AC3E}">
        <p14:creationId xmlns:p14="http://schemas.microsoft.com/office/powerpoint/2010/main" val="70522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Il fatidico asinello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-29166"/>
            <a:ext cx="9240084" cy="6194470"/>
          </a:xfrm>
        </p:spPr>
      </p:pic>
    </p:spTree>
    <p:extLst>
      <p:ext uri="{BB962C8B-B14F-4D97-AF65-F5344CB8AC3E}">
        <p14:creationId xmlns:p14="http://schemas.microsoft.com/office/powerpoint/2010/main" val="279613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69821" cy="6858000"/>
          </a:xfrm>
        </p:spPr>
      </p:pic>
    </p:spTree>
    <p:extLst>
      <p:ext uri="{BB962C8B-B14F-4D97-AF65-F5344CB8AC3E}">
        <p14:creationId xmlns:p14="http://schemas.microsoft.com/office/powerpoint/2010/main" val="412391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it-IT" sz="1400" b="1" dirty="0" smtClean="0">
                <a:effectLst/>
              </a:rPr>
              <a:t>Il santuario di </a:t>
            </a:r>
            <a:r>
              <a:rPr lang="it-IT" sz="1400" b="1" dirty="0" err="1" smtClean="0">
                <a:effectLst/>
              </a:rPr>
              <a:t>Betfage</a:t>
            </a:r>
            <a:r>
              <a:rPr lang="it-IT" sz="1400" b="1" dirty="0" smtClean="0">
                <a:effectLst/>
              </a:rPr>
              <a:t> sorge sul versante orientale del monte degli Ulivi, sull'antica strada che conduceva a Betania. Qui si commemorano l'incontro di Gesù con Marta e Maria prima di resuscitare Lazzaro e l’ingresso di Gesù a Gerusalemme tra l’esultanza dei discepoli e della folla osannante.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5261891" cy="6858000"/>
          </a:xfrm>
        </p:spPr>
      </p:pic>
    </p:spTree>
    <p:extLst>
      <p:ext uri="{BB962C8B-B14F-4D97-AF65-F5344CB8AC3E}">
        <p14:creationId xmlns:p14="http://schemas.microsoft.com/office/powerpoint/2010/main" val="369870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149588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954"/>
            <a:ext cx="5123630" cy="6840046"/>
          </a:xfrm>
        </p:spPr>
      </p:pic>
    </p:spTree>
    <p:extLst>
      <p:ext uri="{BB962C8B-B14F-4D97-AF65-F5344CB8AC3E}">
        <p14:creationId xmlns:p14="http://schemas.microsoft.com/office/powerpoint/2010/main" val="415649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Betfage</a:t>
            </a:r>
            <a:r>
              <a:rPr lang="it-IT" sz="2000" dirty="0" smtClean="0"/>
              <a:t> sul Mote degli Ulivi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18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8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6202"/>
            <a:ext cx="5135234" cy="6840132"/>
          </a:xfrm>
        </p:spPr>
      </p:pic>
    </p:spTree>
    <p:extLst>
      <p:ext uri="{BB962C8B-B14F-4D97-AF65-F5344CB8AC3E}">
        <p14:creationId xmlns:p14="http://schemas.microsoft.com/office/powerpoint/2010/main" val="145289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Betfage</a:t>
            </a:r>
            <a:r>
              <a:rPr lang="it-IT" sz="1400" dirty="0" smtClean="0"/>
              <a:t>, entrata del </a:t>
            </a:r>
            <a:r>
              <a:rPr lang="it-IT" sz="1400" dirty="0" err="1" smtClean="0"/>
              <a:t>santuerio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15789" cy="6858000"/>
          </a:xfrm>
        </p:spPr>
      </p:pic>
    </p:spTree>
    <p:extLst>
      <p:ext uri="{BB962C8B-B14F-4D97-AF65-F5344CB8AC3E}">
        <p14:creationId xmlns:p14="http://schemas.microsoft.com/office/powerpoint/2010/main" val="273873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499" cy="6858000"/>
          </a:xfrm>
        </p:spPr>
      </p:pic>
    </p:spTree>
    <p:extLst>
      <p:ext uri="{BB962C8B-B14F-4D97-AF65-F5344CB8AC3E}">
        <p14:creationId xmlns:p14="http://schemas.microsoft.com/office/powerpoint/2010/main" val="391151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La </a:t>
            </a:r>
            <a:r>
              <a:rPr lang="it-IT" sz="1400" b="1" dirty="0" err="1" smtClean="0"/>
              <a:t>Chiesatta</a:t>
            </a:r>
            <a:r>
              <a:rPr lang="it-IT" sz="1400" b="1" dirty="0" smtClean="0"/>
              <a:t> del Santuario</a:t>
            </a:r>
            <a:br>
              <a:rPr lang="it-IT" sz="1400" b="1" dirty="0" smtClean="0"/>
            </a:br>
            <a:r>
              <a:rPr lang="it-IT" sz="1400" b="1" dirty="0" smtClean="0"/>
              <a:t>a sinistra la roccia con l’affresco dell’entrata di </a:t>
            </a:r>
            <a:r>
              <a:rPr lang="it-IT" sz="1400" b="1" dirty="0" err="1" smtClean="0"/>
              <a:t>Gesú</a:t>
            </a:r>
            <a:r>
              <a:rPr lang="it-IT" sz="1400" b="1" dirty="0" smtClean="0"/>
              <a:t> a Gerusalemme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344" cy="4869160"/>
          </a:xfrm>
        </p:spPr>
      </p:pic>
    </p:spTree>
    <p:extLst>
      <p:ext uri="{BB962C8B-B14F-4D97-AF65-F5344CB8AC3E}">
        <p14:creationId xmlns:p14="http://schemas.microsoft.com/office/powerpoint/2010/main" val="338152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65"/>
            <a:ext cx="9185894" cy="6138339"/>
          </a:xfrm>
        </p:spPr>
      </p:pic>
    </p:spTree>
    <p:extLst>
      <p:ext uri="{BB962C8B-B14F-4D97-AF65-F5344CB8AC3E}">
        <p14:creationId xmlns:p14="http://schemas.microsoft.com/office/powerpoint/2010/main" val="364562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-3032"/>
            <a:ext cx="4600309" cy="6861031"/>
          </a:xfrm>
        </p:spPr>
      </p:pic>
    </p:spTree>
    <p:extLst>
      <p:ext uri="{BB962C8B-B14F-4D97-AF65-F5344CB8AC3E}">
        <p14:creationId xmlns:p14="http://schemas.microsoft.com/office/powerpoint/2010/main" val="264163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06315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" y="0"/>
            <a:ext cx="9125626" cy="6165303"/>
          </a:xfrm>
        </p:spPr>
      </p:pic>
    </p:spTree>
    <p:extLst>
      <p:ext uri="{BB962C8B-B14F-4D97-AF65-F5344CB8AC3E}">
        <p14:creationId xmlns:p14="http://schemas.microsoft.com/office/powerpoint/2010/main" val="1947659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15001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4654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834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267" cy="6525344"/>
          </a:xfrm>
        </p:spPr>
      </p:pic>
    </p:spTree>
    <p:extLst>
      <p:ext uri="{BB962C8B-B14F-4D97-AF65-F5344CB8AC3E}">
        <p14:creationId xmlns:p14="http://schemas.microsoft.com/office/powerpoint/2010/main" val="4198431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2733632"/>
          </a:xfrm>
        </p:spPr>
      </p:pic>
    </p:spTree>
    <p:extLst>
      <p:ext uri="{BB962C8B-B14F-4D97-AF65-F5344CB8AC3E}">
        <p14:creationId xmlns:p14="http://schemas.microsoft.com/office/powerpoint/2010/main" val="1872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8957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2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97302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1" y="0"/>
            <a:ext cx="7666308" cy="6858000"/>
          </a:xfrm>
        </p:spPr>
      </p:pic>
    </p:spTree>
    <p:extLst>
      <p:ext uri="{BB962C8B-B14F-4D97-AF65-F5344CB8AC3E}">
        <p14:creationId xmlns:p14="http://schemas.microsoft.com/office/powerpoint/2010/main" val="409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983" cy="4437112"/>
          </a:xfrm>
        </p:spPr>
      </p:pic>
    </p:spTree>
    <p:extLst>
      <p:ext uri="{BB962C8B-B14F-4D97-AF65-F5344CB8AC3E}">
        <p14:creationId xmlns:p14="http://schemas.microsoft.com/office/powerpoint/2010/main" val="251251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0504" cy="5013176"/>
          </a:xfrm>
        </p:spPr>
      </p:pic>
    </p:spTree>
    <p:extLst>
      <p:ext uri="{BB962C8B-B14F-4D97-AF65-F5344CB8AC3E}">
        <p14:creationId xmlns:p14="http://schemas.microsoft.com/office/powerpoint/2010/main" val="414460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219146" cy="6165304"/>
          </a:xfrm>
        </p:spPr>
      </p:pic>
    </p:spTree>
    <p:extLst>
      <p:ext uri="{BB962C8B-B14F-4D97-AF65-F5344CB8AC3E}">
        <p14:creationId xmlns:p14="http://schemas.microsoft.com/office/powerpoint/2010/main" val="186551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57084"/>
            <a:ext cx="4628064" cy="6915084"/>
          </a:xfrm>
        </p:spPr>
      </p:pic>
    </p:spTree>
    <p:extLst>
      <p:ext uri="{BB962C8B-B14F-4D97-AF65-F5344CB8AC3E}">
        <p14:creationId xmlns:p14="http://schemas.microsoft.com/office/powerpoint/2010/main" val="2502471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66</Words>
  <Application>Microsoft Office PowerPoint</Application>
  <PresentationFormat>Presentazione su schermo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fatidico asinello</vt:lpstr>
      <vt:lpstr>Presentazione standard di PowerPoint</vt:lpstr>
      <vt:lpstr>Il santuario di Betfage sorge sul versante orientale del monte degli Ulivi, sull'antica strada che conduceva a Betania. Qui si commemorano l'incontro di Gesù con Marta e Maria prima di resuscitare Lazzaro e l’ingresso di Gesù a Gerusalemme tra l’esultanza dei discepoli e della folla osannante.</vt:lpstr>
      <vt:lpstr>Presentazione standard di PowerPoint</vt:lpstr>
      <vt:lpstr>Presentazione standard di PowerPoint</vt:lpstr>
      <vt:lpstr>Betfage sul Mote degli Ulivi</vt:lpstr>
      <vt:lpstr>Presentazione standard di PowerPoint</vt:lpstr>
      <vt:lpstr>Betfage, entrata del santuerio</vt:lpstr>
      <vt:lpstr>Presentazione standard di PowerPoint</vt:lpstr>
      <vt:lpstr>La Chiesatta del Santuario a sinistra la roccia con l’affresco dell’entrata di Gesú a Gerusalemme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Betfage, entrata del santuario. Sulla strada tra Gerusalemme e Betania</dc:title>
  <dc:creator>lenovo</dc:creator>
  <cp:lastModifiedBy>lenovo</cp:lastModifiedBy>
  <cp:revision>8</cp:revision>
  <dcterms:created xsi:type="dcterms:W3CDTF">2016-05-27T20:51:34Z</dcterms:created>
  <dcterms:modified xsi:type="dcterms:W3CDTF">2019-02-03T17:37:00Z</dcterms:modified>
</cp:coreProperties>
</file>