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79B-2421-45A9-B05A-BD9BD6F65B09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FB0-E1A6-4D15-9941-9C917FD5FF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79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79B-2421-45A9-B05A-BD9BD6F65B09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FB0-E1A6-4D15-9941-9C917FD5FF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07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79B-2421-45A9-B05A-BD9BD6F65B09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FB0-E1A6-4D15-9941-9C917FD5FF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71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79B-2421-45A9-B05A-BD9BD6F65B09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FB0-E1A6-4D15-9941-9C917FD5FF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58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79B-2421-45A9-B05A-BD9BD6F65B09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FB0-E1A6-4D15-9941-9C917FD5FF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085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79B-2421-45A9-B05A-BD9BD6F65B09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FB0-E1A6-4D15-9941-9C917FD5FF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22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79B-2421-45A9-B05A-BD9BD6F65B09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FB0-E1A6-4D15-9941-9C917FD5FF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7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79B-2421-45A9-B05A-BD9BD6F65B09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FB0-E1A6-4D15-9941-9C917FD5FF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96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79B-2421-45A9-B05A-BD9BD6F65B09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FB0-E1A6-4D15-9941-9C917FD5FF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01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79B-2421-45A9-B05A-BD9BD6F65B09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FB0-E1A6-4D15-9941-9C917FD5FF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75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79B-2421-45A9-B05A-BD9BD6F65B09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6FB0-E1A6-4D15-9941-9C917FD5FF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72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7879B-2421-45A9-B05A-BD9BD6F65B09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16FB0-E1A6-4D15-9941-9C917FD5FF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00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2708920"/>
            <a:ext cx="8229600" cy="1143000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CARTINE</a:t>
            </a:r>
          </a:p>
          <a:p>
            <a:endParaRPr lang="it-IT" dirty="0"/>
          </a:p>
          <a:p>
            <a:r>
              <a:rPr lang="it-IT" dirty="0" smtClean="0"/>
              <a:t>VANGELO</a:t>
            </a:r>
          </a:p>
          <a:p>
            <a:endParaRPr lang="it-IT" dirty="0"/>
          </a:p>
          <a:p>
            <a:r>
              <a:rPr lang="it-IT" dirty="0" smtClean="0"/>
              <a:t>DI SAN GIOVANNI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148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54" y="0"/>
            <a:ext cx="4497604" cy="6858000"/>
          </a:xfrm>
        </p:spPr>
      </p:pic>
    </p:spTree>
    <p:extLst>
      <p:ext uri="{BB962C8B-B14F-4D97-AF65-F5344CB8AC3E}">
        <p14:creationId xmlns:p14="http://schemas.microsoft.com/office/powerpoint/2010/main" val="2881712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24" y="0"/>
            <a:ext cx="4734007" cy="6912277"/>
          </a:xfrm>
        </p:spPr>
      </p:pic>
    </p:spTree>
    <p:extLst>
      <p:ext uri="{BB962C8B-B14F-4D97-AF65-F5344CB8AC3E}">
        <p14:creationId xmlns:p14="http://schemas.microsoft.com/office/powerpoint/2010/main" val="1683623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6768"/>
            <a:ext cx="3687710" cy="6904767"/>
          </a:xfrm>
        </p:spPr>
      </p:pic>
    </p:spTree>
    <p:extLst>
      <p:ext uri="{BB962C8B-B14F-4D97-AF65-F5344CB8AC3E}">
        <p14:creationId xmlns:p14="http://schemas.microsoft.com/office/powerpoint/2010/main" val="616026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71" y="1"/>
            <a:ext cx="4430645" cy="6883922"/>
          </a:xfrm>
        </p:spPr>
      </p:pic>
    </p:spTree>
    <p:extLst>
      <p:ext uri="{BB962C8B-B14F-4D97-AF65-F5344CB8AC3E}">
        <p14:creationId xmlns:p14="http://schemas.microsoft.com/office/powerpoint/2010/main" val="289005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12752"/>
            <a:ext cx="3672408" cy="6816296"/>
          </a:xfrm>
        </p:spPr>
      </p:pic>
    </p:spTree>
    <p:extLst>
      <p:ext uri="{BB962C8B-B14F-4D97-AF65-F5344CB8AC3E}">
        <p14:creationId xmlns:p14="http://schemas.microsoft.com/office/powerpoint/2010/main" val="4163131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63" y="0"/>
            <a:ext cx="3649870" cy="6957392"/>
          </a:xfrm>
        </p:spPr>
      </p:pic>
    </p:spTree>
    <p:extLst>
      <p:ext uri="{BB962C8B-B14F-4D97-AF65-F5344CB8AC3E}">
        <p14:creationId xmlns:p14="http://schemas.microsoft.com/office/powerpoint/2010/main" val="2888713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16" y="0"/>
            <a:ext cx="3990846" cy="6858000"/>
          </a:xfrm>
        </p:spPr>
      </p:pic>
    </p:spTree>
    <p:extLst>
      <p:ext uri="{BB962C8B-B14F-4D97-AF65-F5344CB8AC3E}">
        <p14:creationId xmlns:p14="http://schemas.microsoft.com/office/powerpoint/2010/main" val="262247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71" y="0"/>
            <a:ext cx="3769199" cy="6858000"/>
          </a:xfrm>
        </p:spPr>
      </p:pic>
    </p:spTree>
    <p:extLst>
      <p:ext uri="{BB962C8B-B14F-4D97-AF65-F5344CB8AC3E}">
        <p14:creationId xmlns:p14="http://schemas.microsoft.com/office/powerpoint/2010/main" val="1547269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11" y="0"/>
            <a:ext cx="4194295" cy="6858000"/>
          </a:xfrm>
        </p:spPr>
      </p:pic>
    </p:spTree>
    <p:extLst>
      <p:ext uri="{BB962C8B-B14F-4D97-AF65-F5344CB8AC3E}">
        <p14:creationId xmlns:p14="http://schemas.microsoft.com/office/powerpoint/2010/main" val="200556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59" y="0"/>
            <a:ext cx="3924553" cy="6858000"/>
          </a:xfrm>
        </p:spPr>
      </p:pic>
    </p:spTree>
    <p:extLst>
      <p:ext uri="{BB962C8B-B14F-4D97-AF65-F5344CB8AC3E}">
        <p14:creationId xmlns:p14="http://schemas.microsoft.com/office/powerpoint/2010/main" val="2846663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93338"/>
            <a:ext cx="4301448" cy="6951338"/>
          </a:xfrm>
        </p:spPr>
      </p:pic>
    </p:spTree>
    <p:extLst>
      <p:ext uri="{BB962C8B-B14F-4D97-AF65-F5344CB8AC3E}">
        <p14:creationId xmlns:p14="http://schemas.microsoft.com/office/powerpoint/2010/main" val="2788885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-70818"/>
            <a:ext cx="3730691" cy="7028210"/>
          </a:xfrm>
        </p:spPr>
      </p:pic>
    </p:spTree>
    <p:extLst>
      <p:ext uri="{BB962C8B-B14F-4D97-AF65-F5344CB8AC3E}">
        <p14:creationId xmlns:p14="http://schemas.microsoft.com/office/powerpoint/2010/main" val="1086535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40455"/>
            <a:ext cx="4581058" cy="6898455"/>
          </a:xfrm>
        </p:spPr>
      </p:pic>
    </p:spTree>
    <p:extLst>
      <p:ext uri="{BB962C8B-B14F-4D97-AF65-F5344CB8AC3E}">
        <p14:creationId xmlns:p14="http://schemas.microsoft.com/office/powerpoint/2010/main" val="35724450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Presentazione su schermo (4:3)</PresentationFormat>
  <Paragraphs>5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2016-05-25T08:17:13Z</dcterms:created>
  <dcterms:modified xsi:type="dcterms:W3CDTF">2016-05-25T08:17:40Z</dcterms:modified>
</cp:coreProperties>
</file>