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4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11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5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95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06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49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77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24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48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86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A66-4239-4A03-A653-1E6A274AD6BF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531A-685C-4D78-83BA-E32DDC5F18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33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Lago </a:t>
            </a:r>
            <a:r>
              <a:rPr lang="it-IT" sz="2000" dirty="0" err="1" smtClean="0"/>
              <a:t>Genezaret</a:t>
            </a:r>
            <a:r>
              <a:rPr lang="it-IT" sz="2000" dirty="0" smtClean="0"/>
              <a:t>, Chiesa del primato, segni di più antiche </a:t>
            </a:r>
            <a:r>
              <a:rPr lang="it-IT" sz="2000" dirty="0" err="1" smtClean="0"/>
              <a:t>costruzionii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lenovo\Desktop\SALMI\Digitalizzato_2018100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0"/>
            <a:ext cx="9201762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8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Chiesa del primato, continuazione della roccia  visibile all’esterno.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lenovo\Desktop\SALMI\Digitalizzato_20181001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" y="0"/>
            <a:ext cx="8583920" cy="645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272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Lago Genezaret, Chiesa del primato, segni di più antiche costruzionii</vt:lpstr>
      <vt:lpstr>Chiesa del primato, continuazione della roccia  visibile all’esterno.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Lago Genezaret, Chiesa del primato, segni di più antiche costruzionii</dc:title>
  <dc:creator>lenovo</dc:creator>
  <cp:lastModifiedBy>lenovo</cp:lastModifiedBy>
  <cp:revision>1</cp:revision>
  <dcterms:created xsi:type="dcterms:W3CDTF">2018-10-01T19:31:00Z</dcterms:created>
  <dcterms:modified xsi:type="dcterms:W3CDTF">2018-10-01T19:36:12Z</dcterms:modified>
</cp:coreProperties>
</file>