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31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08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8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73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28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57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6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0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68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22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8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270C-F5BA-4639-9B0C-124CC0950A3A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D00D-AF82-4BB5-87F4-8CCD3177C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6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" y="6165304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it-IT" sz="2200" dirty="0" smtClean="0"/>
              <a:t>Linea Continua: Valle della Geenna; Tratteggiata</a:t>
            </a:r>
            <a:r>
              <a:rPr lang="it-IT" sz="2700" dirty="0" smtClean="0"/>
              <a:t>, valle del </a:t>
            </a:r>
            <a:r>
              <a:rPr lang="it-IT" sz="2200" dirty="0" err="1" smtClean="0"/>
              <a:t>Tyropeion</a:t>
            </a:r>
            <a:r>
              <a:rPr lang="it-IT" sz="2200" dirty="0" smtClean="0"/>
              <a:t>; linea sottile, mura costruite dai Turchi nel 1534</a:t>
            </a:r>
            <a:endParaRPr lang="it-IT" sz="22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08305" cy="61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5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Città di Davide, Colle Sion S,  insediamento Gebuseo, sul colle </a:t>
            </a:r>
            <a:r>
              <a:rPr lang="it-IT" sz="2000" dirty="0" err="1" smtClean="0"/>
              <a:t>Ofel</a:t>
            </a:r>
            <a:r>
              <a:rPr lang="it-IT" sz="2000" dirty="0" smtClean="0"/>
              <a:t>, O</a:t>
            </a:r>
            <a:endParaRPr lang="it-IT" sz="2000" dirty="0"/>
          </a:p>
        </p:txBody>
      </p:sp>
      <p:pic>
        <p:nvPicPr>
          <p:cNvPr id="3074" name="Picture 2" descr="C:\Users\lenovo\Desktop\SALMI\Digitalizzato_20181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" y="0"/>
            <a:ext cx="925607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Città di Salomone, che costruisce sul Monte Moria il Tempio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esktop\SALMI\Digitalizzato_2018100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540"/>
            <a:ext cx="879160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Gerusalemme al tempo di Gesù.  Linea grossa, mura; </a:t>
            </a:r>
            <a:endParaRPr lang="it-IT" sz="2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01" name="Picture 5" descr="C:\Users\lenovo\Desktop\SALMI\Digitalizzato_2018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" y="0"/>
            <a:ext cx="919551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Ricostruzione di </a:t>
            </a:r>
            <a:r>
              <a:rPr lang="it-IT" sz="2000" dirty="0" err="1" smtClean="0"/>
              <a:t>dattica</a:t>
            </a:r>
            <a:r>
              <a:rPr lang="it-IT" sz="2000" dirty="0" smtClean="0"/>
              <a:t>:  palazzo di Erode il Grande,  </a:t>
            </a:r>
            <a:r>
              <a:rPr lang="it-IT" sz="2000" dirty="0" err="1" smtClean="0"/>
              <a:t>Antipa</a:t>
            </a:r>
            <a:r>
              <a:rPr lang="it-IT" sz="2000" dirty="0" smtClean="0"/>
              <a:t> , casa di</a:t>
            </a:r>
            <a:r>
              <a:rPr lang="it-IT" sz="1200" dirty="0" smtClean="0"/>
              <a:t>,</a:t>
            </a:r>
            <a:r>
              <a:rPr lang="it-IT" sz="2000" dirty="0" smtClean="0"/>
              <a:t> </a:t>
            </a:r>
            <a:r>
              <a:rPr lang="it-IT" sz="2000" dirty="0" err="1" smtClean="0"/>
              <a:t>Caifa</a:t>
            </a:r>
            <a:r>
              <a:rPr lang="it-IT" sz="2000" dirty="0" smtClean="0"/>
              <a:t>, cenacolo</a:t>
            </a:r>
            <a:r>
              <a:rPr lang="it-IT" sz="1200" dirty="0" smtClean="0"/>
              <a:t>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esktop\SALMI\Digitalizzato_2018100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477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78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Linea Continua: Valle della Geenna; Tratteggiata, valle del Tyropeion; linea sottile, mura costruite dai Turchi nel 1534</vt:lpstr>
      <vt:lpstr>Città di Davide, Colle Sion S,  insediamento Gebuseo, sul colle Ofel, O</vt:lpstr>
      <vt:lpstr>Città di Salomone, che costruisce sul Monte Moria il Tempio</vt:lpstr>
      <vt:lpstr>Gerusalemme al tempo di Gesù.  Linea grossa, mura; </vt:lpstr>
      <vt:lpstr>Ricostruzione di dattica:  palazzo di Erode il Grande,  Antipa , casa di, Caifa, cenacolo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Continua: Valle della Geenna; Tratteggiata, valle del Tyropeion</dc:title>
  <dc:creator>lenovo</dc:creator>
  <cp:lastModifiedBy>lenovo</cp:lastModifiedBy>
  <cp:revision>4</cp:revision>
  <dcterms:created xsi:type="dcterms:W3CDTF">2018-10-01T06:31:13Z</dcterms:created>
  <dcterms:modified xsi:type="dcterms:W3CDTF">2018-10-01T07:08:13Z</dcterms:modified>
</cp:coreProperties>
</file>