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93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28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7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25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24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66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34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45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43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9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8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ABF1-82ED-4ED7-8BA1-64621032F97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82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1400" dirty="0" smtClean="0"/>
              <a:t>GERUSALEMME </a:t>
            </a:r>
            <a:r>
              <a:rPr lang="it-IT" sz="1400" dirty="0" err="1" smtClean="0"/>
              <a:t>GIHON</a:t>
            </a:r>
            <a:r>
              <a:rPr lang="it-IT" sz="1400" dirty="0" smtClean="0"/>
              <a:t>, </a:t>
            </a:r>
            <a:r>
              <a:rPr lang="it-IT" sz="1400" dirty="0" err="1" smtClean="0"/>
              <a:t>scaturiggine</a:t>
            </a:r>
            <a:r>
              <a:rPr lang="it-IT" sz="1400" dirty="0" smtClean="0"/>
              <a:t>,, sorgente lungo il </a:t>
            </a:r>
            <a:r>
              <a:rPr lang="it-IT" sz="1400" dirty="0" err="1" smtClean="0"/>
              <a:t>Cedron</a:t>
            </a:r>
            <a:r>
              <a:rPr lang="it-IT" sz="1400" dirty="0" smtClean="0"/>
              <a:t>. Trovandosi all’esterno della città, fu compiuta un </a:t>
            </a:r>
            <a:r>
              <a:rPr lang="it-IT" sz="1400" dirty="0" err="1" smtClean="0"/>
              <a:t>aperforazione</a:t>
            </a:r>
            <a:r>
              <a:rPr lang="it-IT" sz="1400" dirty="0" smtClean="0"/>
              <a:t> per il rifornimento in caso </a:t>
            </a:r>
            <a:r>
              <a:rPr lang="it-IT" sz="1400" smtClean="0"/>
              <a:t>di assedio.</a:t>
            </a:r>
            <a:endParaRPr lang="it-IT" sz="140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69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18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 GIHON, scaturiggine,, sorgente lungo il Cedron. Trovandosi all’esterno della città, fu compiuta un aperforazione per il rifornimento in caso di assedio.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 GIHON, scaturiggine,, sorgente lungo il Cedron. Trovandosi all’esterno della città, fu compiuta un aperforazione per il rifornimento in caso di assedio.</dc:title>
  <dc:creator>lenovo</dc:creator>
  <cp:lastModifiedBy>lenovo</cp:lastModifiedBy>
  <cp:revision>1</cp:revision>
  <dcterms:created xsi:type="dcterms:W3CDTF">2016-06-03T07:18:09Z</dcterms:created>
  <dcterms:modified xsi:type="dcterms:W3CDTF">2016-06-03T07:21:03Z</dcterms:modified>
</cp:coreProperties>
</file>