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5" r:id="rId5"/>
    <p:sldId id="269" r:id="rId6"/>
    <p:sldId id="258" r:id="rId7"/>
    <p:sldId id="267" r:id="rId8"/>
    <p:sldId id="264" r:id="rId9"/>
    <p:sldId id="268" r:id="rId10"/>
    <p:sldId id="262" r:id="rId11"/>
    <p:sldId id="257" r:id="rId12"/>
    <p:sldId id="263" r:id="rId13"/>
    <p:sldId id="266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462" autoAdjust="0"/>
  </p:normalViewPr>
  <p:slideViewPr>
    <p:cSldViewPr>
      <p:cViewPr varScale="1">
        <p:scale>
          <a:sx n="47" d="100"/>
          <a:sy n="47" d="100"/>
        </p:scale>
        <p:origin x="-988" y="-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F81E-C03B-4DCD-BC75-728ACC8B940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0A81-EDEF-44DF-B29B-9DE868E263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56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F81E-C03B-4DCD-BC75-728ACC8B940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0A81-EDEF-44DF-B29B-9DE868E263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3549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F81E-C03B-4DCD-BC75-728ACC8B940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0A81-EDEF-44DF-B29B-9DE868E263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9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F81E-C03B-4DCD-BC75-728ACC8B940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0A81-EDEF-44DF-B29B-9DE868E263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882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F81E-C03B-4DCD-BC75-728ACC8B940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0A81-EDEF-44DF-B29B-9DE868E263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934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F81E-C03B-4DCD-BC75-728ACC8B940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0A81-EDEF-44DF-B29B-9DE868E263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911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F81E-C03B-4DCD-BC75-728ACC8B940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0A81-EDEF-44DF-B29B-9DE868E263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2389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F81E-C03B-4DCD-BC75-728ACC8B940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0A81-EDEF-44DF-B29B-9DE868E263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293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F81E-C03B-4DCD-BC75-728ACC8B940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0A81-EDEF-44DF-B29B-9DE868E263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5309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F81E-C03B-4DCD-BC75-728ACC8B940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0A81-EDEF-44DF-B29B-9DE868E263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887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F81E-C03B-4DCD-BC75-728ACC8B940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0A81-EDEF-44DF-B29B-9DE868E263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8228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2F81E-C03B-4DCD-BC75-728ACC8B940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F0A81-EDEF-44DF-B29B-9DE868E263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61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06431" cy="6858000"/>
          </a:xfrm>
        </p:spPr>
      </p:pic>
    </p:spTree>
    <p:extLst>
      <p:ext uri="{BB962C8B-B14F-4D97-AF65-F5344CB8AC3E}">
        <p14:creationId xmlns:p14="http://schemas.microsoft.com/office/powerpoint/2010/main" val="2704228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80312" y="274638"/>
            <a:ext cx="1656184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LO scorpione è il segno della X legione </a:t>
            </a:r>
            <a:r>
              <a:rPr lang="it-IT" sz="1400" dirty="0" err="1" smtClean="0"/>
              <a:t>Fretenze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48856" cy="6957392"/>
          </a:xfrm>
        </p:spPr>
      </p:pic>
    </p:spTree>
    <p:extLst>
      <p:ext uri="{BB962C8B-B14F-4D97-AF65-F5344CB8AC3E}">
        <p14:creationId xmlns:p14="http://schemas.microsoft.com/office/powerpoint/2010/main" val="250203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Gerusalemme, </a:t>
            </a:r>
            <a:r>
              <a:rPr lang="it-IT" sz="1400" dirty="0" err="1" smtClean="0"/>
              <a:t>Litostrato</a:t>
            </a:r>
            <a:r>
              <a:rPr lang="it-IT" sz="1400" dirty="0" smtClean="0"/>
              <a:t>, lastricato,  pietra pavimentale della Torre Pretoria. Incisione per giochi di azzardo,  il gioco del re, praticato dai soldati in caso di condannati a morte.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3004" cy="6957392"/>
          </a:xfrm>
        </p:spPr>
      </p:pic>
    </p:spTree>
    <p:extLst>
      <p:ext uri="{BB962C8B-B14F-4D97-AF65-F5344CB8AC3E}">
        <p14:creationId xmlns:p14="http://schemas.microsoft.com/office/powerpoint/2010/main" val="343363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tella a 5 punte 3"/>
          <p:cNvSpPr/>
          <p:nvPr/>
        </p:nvSpPr>
        <p:spPr>
          <a:xfrm>
            <a:off x="3131840" y="321297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65" y="0"/>
            <a:ext cx="67697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0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Gesrusalemme</a:t>
            </a:r>
            <a:r>
              <a:rPr lang="it-IT" sz="2000" dirty="0" smtClean="0"/>
              <a:t>, </a:t>
            </a:r>
            <a:br>
              <a:rPr lang="it-IT" sz="2000" dirty="0" smtClean="0"/>
            </a:br>
            <a:r>
              <a:rPr lang="it-IT" sz="2000" dirty="0" smtClean="0"/>
              <a:t>l’Arco dell’Ecce Homo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09" y="0"/>
            <a:ext cx="47404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846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79" y="0"/>
            <a:ext cx="8881473" cy="6858000"/>
          </a:xfrm>
        </p:spPr>
      </p:pic>
    </p:spTree>
    <p:extLst>
      <p:ext uri="{BB962C8B-B14F-4D97-AF65-F5344CB8AC3E}">
        <p14:creationId xmlns:p14="http://schemas.microsoft.com/office/powerpoint/2010/main" val="102413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1568" cy="3284984"/>
          </a:xfrm>
        </p:spPr>
      </p:pic>
    </p:spTree>
    <p:extLst>
      <p:ext uri="{BB962C8B-B14F-4D97-AF65-F5344CB8AC3E}">
        <p14:creationId xmlns:p14="http://schemas.microsoft.com/office/powerpoint/2010/main" val="246641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98072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</a:t>
            </a:r>
            <a:r>
              <a:rPr lang="it-IT" sz="2000" dirty="0" err="1" smtClean="0"/>
              <a:t>Fortezz</a:t>
            </a:r>
            <a:r>
              <a:rPr lang="it-IT" sz="2000" dirty="0" smtClean="0"/>
              <a:t> Antonia, modello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438"/>
            <a:ext cx="9201628" cy="479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74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Ricostruzione della Fortezza Antonia sede della guarnigione romana a Gerusalemme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esktop\SALMI\Digitalizzato_20181003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1421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93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smtClean="0"/>
              <a:t>Antica strada romana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763" cy="6309320"/>
          </a:xfrm>
        </p:spPr>
      </p:pic>
    </p:spTree>
    <p:extLst>
      <p:ext uri="{BB962C8B-B14F-4D97-AF65-F5344CB8AC3E}">
        <p14:creationId xmlns:p14="http://schemas.microsoft.com/office/powerpoint/2010/main" val="3019684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60040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Una parte della Porta Tripla romana nella basilica delle Suore di Sion chiamata l’Arco </a:t>
            </a:r>
            <a:r>
              <a:rPr lang="it-IT" sz="2000" smtClean="0"/>
              <a:t>dell’Ecce Homo 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" y="28181"/>
            <a:ext cx="5212758" cy="682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0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Resti del pavimento del </a:t>
            </a:r>
            <a:r>
              <a:rPr lang="it-IT" sz="2000" dirty="0" err="1" smtClean="0"/>
              <a:t>litostratos</a:t>
            </a:r>
            <a:r>
              <a:rPr lang="it-IT" sz="2000" dirty="0" smtClean="0"/>
              <a:t>, in Convento dell’Ecce Homo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65"/>
            <a:ext cx="6987176" cy="631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5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3206" y="274638"/>
            <a:ext cx="165079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Resti del </a:t>
            </a:r>
            <a:r>
              <a:rPr lang="it-IT" sz="2000" dirty="0" err="1" smtClean="0"/>
              <a:t>litostratos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esktop\SALMI\Digitalizzato_20181003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206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1635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91</Words>
  <Application>Microsoft Office PowerPoint</Application>
  <PresentationFormat>Presentazione su schermo (4:3)</PresentationFormat>
  <Paragraphs>9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Presentazione standard di PowerPoint</vt:lpstr>
      <vt:lpstr>Presentazione standard di PowerPoint</vt:lpstr>
      <vt:lpstr>Presentazione standard di PowerPoint</vt:lpstr>
      <vt:lpstr>La Fortezz Antonia, modello</vt:lpstr>
      <vt:lpstr>Ricostruzione della Fortezza Antonia sede della guarnigione romana a Gerusalemme</vt:lpstr>
      <vt:lpstr>Antica strada romana</vt:lpstr>
      <vt:lpstr>Una parte della Porta Tripla romana nella basilica delle Suore di Sion chiamata l’Arco dell’Ecce Homo </vt:lpstr>
      <vt:lpstr>Resti del pavimento del litostratos, in Convento dell’Ecce Homo</vt:lpstr>
      <vt:lpstr>Resti del litostratos</vt:lpstr>
      <vt:lpstr>LO scorpione è il segno della X legione Fretenze</vt:lpstr>
      <vt:lpstr>Gerusalemme, Litostrato, lastricato,  pietra pavimentale della Torre Pretoria. Incisione per giochi di azzardo,  il gioco del re, praticato dai soldati in caso di condannati a morte.</vt:lpstr>
      <vt:lpstr>Presentazione standard di PowerPoint</vt:lpstr>
      <vt:lpstr>Gesrusalemme,  l’Arco dell’Ecce Homo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13</cp:revision>
  <dcterms:created xsi:type="dcterms:W3CDTF">2016-06-03T07:49:56Z</dcterms:created>
  <dcterms:modified xsi:type="dcterms:W3CDTF">2018-10-03T08:02:11Z</dcterms:modified>
</cp:coreProperties>
</file>