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0" r:id="rId2"/>
    <p:sldId id="279" r:id="rId3"/>
    <p:sldId id="290" r:id="rId4"/>
    <p:sldId id="274" r:id="rId5"/>
    <p:sldId id="265" r:id="rId6"/>
    <p:sldId id="256" r:id="rId7"/>
    <p:sldId id="257" r:id="rId8"/>
    <p:sldId id="258" r:id="rId9"/>
    <p:sldId id="259" r:id="rId10"/>
    <p:sldId id="263" r:id="rId11"/>
    <p:sldId id="275" r:id="rId12"/>
    <p:sldId id="262" r:id="rId13"/>
    <p:sldId id="267" r:id="rId14"/>
    <p:sldId id="260" r:id="rId15"/>
    <p:sldId id="266" r:id="rId16"/>
    <p:sldId id="270" r:id="rId17"/>
    <p:sldId id="271" r:id="rId18"/>
    <p:sldId id="276" r:id="rId19"/>
    <p:sldId id="269" r:id="rId20"/>
    <p:sldId id="264" r:id="rId21"/>
    <p:sldId id="272" r:id="rId22"/>
    <p:sldId id="277" r:id="rId23"/>
    <p:sldId id="278" r:id="rId24"/>
    <p:sldId id="282" r:id="rId25"/>
    <p:sldId id="285" r:id="rId26"/>
    <p:sldId id="284" r:id="rId27"/>
    <p:sldId id="288" r:id="rId28"/>
    <p:sldId id="268" r:id="rId29"/>
    <p:sldId id="287" r:id="rId30"/>
    <p:sldId id="261" r:id="rId31"/>
    <p:sldId id="283" r:id="rId32"/>
    <p:sldId id="289" r:id="rId33"/>
    <p:sldId id="273" r:id="rId34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7" d="100"/>
          <a:sy n="47" d="100"/>
        </p:scale>
        <p:origin x="-1088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449881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5629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2116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58517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32916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38729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09610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01156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50765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717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33269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7BB21-4953-4EED-B8D6-580F916A5A6F}" type="datetimeFigureOut">
              <a:rPr lang="it-IT" smtClean="0"/>
              <a:t>28/01/2019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1526-3528-406D-8DE6-234BB625C40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7892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597007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320"/>
            <a:ext cx="7245997" cy="6844680"/>
          </a:xfrm>
        </p:spPr>
      </p:pic>
    </p:spTree>
    <p:extLst>
      <p:ext uri="{BB962C8B-B14F-4D97-AF65-F5344CB8AC3E}">
        <p14:creationId xmlns:p14="http://schemas.microsoft.com/office/powerpoint/2010/main" val="31380442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6392" cy="6165304"/>
          </a:xfrm>
        </p:spPr>
      </p:pic>
    </p:spTree>
    <p:extLst>
      <p:ext uri="{BB962C8B-B14F-4D97-AF65-F5344CB8AC3E}">
        <p14:creationId xmlns:p14="http://schemas.microsoft.com/office/powerpoint/2010/main" val="10894698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1517633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984236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160"/>
            <a:ext cx="7426707" cy="6882160"/>
          </a:xfrm>
        </p:spPr>
      </p:pic>
    </p:spTree>
    <p:extLst>
      <p:ext uri="{BB962C8B-B14F-4D97-AF65-F5344CB8AC3E}">
        <p14:creationId xmlns:p14="http://schemas.microsoft.com/office/powerpoint/2010/main" val="8534398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812"/>
            <a:ext cx="9125760" cy="6088484"/>
          </a:xfrm>
        </p:spPr>
      </p:pic>
    </p:spTree>
    <p:extLst>
      <p:ext uri="{BB962C8B-B14F-4D97-AF65-F5344CB8AC3E}">
        <p14:creationId xmlns:p14="http://schemas.microsoft.com/office/powerpoint/2010/main" val="30852681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316"/>
            <a:ext cx="9138245" cy="6853684"/>
          </a:xfrm>
        </p:spPr>
      </p:pic>
    </p:spTree>
    <p:extLst>
      <p:ext uri="{BB962C8B-B14F-4D97-AF65-F5344CB8AC3E}">
        <p14:creationId xmlns:p14="http://schemas.microsoft.com/office/powerpoint/2010/main" val="26172310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" y="30336"/>
            <a:ext cx="9114410" cy="5126856"/>
          </a:xfrm>
        </p:spPr>
      </p:pic>
    </p:spTree>
    <p:extLst>
      <p:ext uri="{BB962C8B-B14F-4D97-AF65-F5344CB8AC3E}">
        <p14:creationId xmlns:p14="http://schemas.microsoft.com/office/powerpoint/2010/main" val="379657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9468" cy="5157192"/>
          </a:xfrm>
        </p:spPr>
      </p:pic>
    </p:spTree>
    <p:extLst>
      <p:ext uri="{BB962C8B-B14F-4D97-AF65-F5344CB8AC3E}">
        <p14:creationId xmlns:p14="http://schemas.microsoft.com/office/powerpoint/2010/main" val="3148003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42299616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16" y="0"/>
            <a:ext cx="9189550" cy="6453336"/>
          </a:xfrm>
        </p:spPr>
      </p:pic>
    </p:spTree>
    <p:extLst>
      <p:ext uri="{BB962C8B-B14F-4D97-AF65-F5344CB8AC3E}">
        <p14:creationId xmlns:p14="http://schemas.microsoft.com/office/powerpoint/2010/main" val="2360214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904" cy="6093296"/>
          </a:xfrm>
        </p:spPr>
      </p:pic>
    </p:spTree>
    <p:extLst>
      <p:ext uri="{BB962C8B-B14F-4D97-AF65-F5344CB8AC3E}">
        <p14:creationId xmlns:p14="http://schemas.microsoft.com/office/powerpoint/2010/main" val="4329177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2" y="-11832"/>
            <a:ext cx="4575475" cy="6869832"/>
          </a:xfrm>
        </p:spPr>
      </p:pic>
    </p:spTree>
    <p:extLst>
      <p:ext uri="{BB962C8B-B14F-4D97-AF65-F5344CB8AC3E}">
        <p14:creationId xmlns:p14="http://schemas.microsoft.com/office/powerpoint/2010/main" val="411085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015467" cy="6597352"/>
          </a:xfrm>
        </p:spPr>
      </p:pic>
    </p:spTree>
    <p:extLst>
      <p:ext uri="{BB962C8B-B14F-4D97-AF65-F5344CB8AC3E}">
        <p14:creationId xmlns:p14="http://schemas.microsoft.com/office/powerpoint/2010/main" val="411182587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9891499" cy="7605464"/>
          </a:xfrm>
        </p:spPr>
      </p:pic>
    </p:spTree>
    <p:extLst>
      <p:ext uri="{BB962C8B-B14F-4D97-AF65-F5344CB8AC3E}">
        <p14:creationId xmlns:p14="http://schemas.microsoft.com/office/powerpoint/2010/main" val="3717436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7" y="0"/>
            <a:ext cx="9132809" cy="6093296"/>
          </a:xfrm>
        </p:spPr>
      </p:pic>
    </p:spTree>
    <p:extLst>
      <p:ext uri="{BB962C8B-B14F-4D97-AF65-F5344CB8AC3E}">
        <p14:creationId xmlns:p14="http://schemas.microsoft.com/office/powerpoint/2010/main" val="3879446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53533" cy="6858000"/>
          </a:xfrm>
        </p:spPr>
      </p:pic>
    </p:spTree>
    <p:extLst>
      <p:ext uri="{BB962C8B-B14F-4D97-AF65-F5344CB8AC3E}">
        <p14:creationId xmlns:p14="http://schemas.microsoft.com/office/powerpoint/2010/main" val="15657110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6100509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15045" cy="6309320"/>
          </a:xfrm>
        </p:spPr>
      </p:pic>
    </p:spTree>
    <p:extLst>
      <p:ext uri="{BB962C8B-B14F-4D97-AF65-F5344CB8AC3E}">
        <p14:creationId xmlns:p14="http://schemas.microsoft.com/office/powerpoint/2010/main" val="30118003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223721" cy="6858000"/>
          </a:xfrm>
        </p:spPr>
      </p:pic>
    </p:spTree>
    <p:extLst>
      <p:ext uri="{BB962C8B-B14F-4D97-AF65-F5344CB8AC3E}">
        <p14:creationId xmlns:p14="http://schemas.microsoft.com/office/powerpoint/2010/main" val="1630929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75704" cy="6858000"/>
          </a:xfrm>
        </p:spPr>
      </p:pic>
    </p:spTree>
    <p:extLst>
      <p:ext uri="{BB962C8B-B14F-4D97-AF65-F5344CB8AC3E}">
        <p14:creationId xmlns:p14="http://schemas.microsoft.com/office/powerpoint/2010/main" val="11027078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6525344"/>
            <a:ext cx="8229600" cy="332656"/>
          </a:xfrm>
        </p:spPr>
        <p:txBody>
          <a:bodyPr>
            <a:normAutofit fontScale="90000"/>
          </a:bodyPr>
          <a:lstStyle/>
          <a:p>
            <a:endParaRPr lang="it-IT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55894" cy="6093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5120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2" y="0"/>
            <a:ext cx="5240830" cy="6858000"/>
          </a:xfrm>
        </p:spPr>
      </p:pic>
    </p:spTree>
    <p:extLst>
      <p:ext uri="{BB962C8B-B14F-4D97-AF65-F5344CB8AC3E}">
        <p14:creationId xmlns:p14="http://schemas.microsoft.com/office/powerpoint/2010/main" val="239454771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60032" y="274638"/>
            <a:ext cx="3826768" cy="1143000"/>
          </a:xfrm>
        </p:spPr>
        <p:txBody>
          <a:bodyPr>
            <a:normAutofit/>
          </a:bodyPr>
          <a:lstStyle/>
          <a:p>
            <a:r>
              <a:rPr lang="it-IT" sz="1400" dirty="0" smtClean="0">
                <a:effectLst/>
              </a:rPr>
              <a:t>La roccia all'interno del manufatto, oggetto di venerazione da parte dei devoti musulmani e israeliti e, implicitamente, dei cristiani</a:t>
            </a:r>
            <a:endParaRPr lang="it-IT" sz="1400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3" y="0"/>
            <a:ext cx="4701285" cy="6858000"/>
          </a:xfrm>
        </p:spPr>
      </p:pic>
    </p:spTree>
    <p:extLst>
      <p:ext uri="{BB962C8B-B14F-4D97-AF65-F5344CB8AC3E}">
        <p14:creationId xmlns:p14="http://schemas.microsoft.com/office/powerpoint/2010/main" val="58828464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28"/>
            <a:ext cx="4905676" cy="6870328"/>
          </a:xfrm>
        </p:spPr>
      </p:pic>
    </p:spTree>
    <p:extLst>
      <p:ext uri="{BB962C8B-B14F-4D97-AF65-F5344CB8AC3E}">
        <p14:creationId xmlns:p14="http://schemas.microsoft.com/office/powerpoint/2010/main" val="3911537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2" y="21828"/>
            <a:ext cx="6114856" cy="6836172"/>
          </a:xfrm>
        </p:spPr>
      </p:pic>
    </p:spTree>
    <p:extLst>
      <p:ext uri="{BB962C8B-B14F-4D97-AF65-F5344CB8AC3E}">
        <p14:creationId xmlns:p14="http://schemas.microsoft.com/office/powerpoint/2010/main" val="11344505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7428" cy="6093296"/>
          </a:xfrm>
        </p:spPr>
      </p:pic>
    </p:spTree>
    <p:extLst>
      <p:ext uri="{BB962C8B-B14F-4D97-AF65-F5344CB8AC3E}">
        <p14:creationId xmlns:p14="http://schemas.microsoft.com/office/powerpoint/2010/main" val="120355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564"/>
            <a:ext cx="9212531" cy="6448772"/>
          </a:xfrm>
        </p:spPr>
      </p:pic>
    </p:spTree>
    <p:extLst>
      <p:ext uri="{BB962C8B-B14F-4D97-AF65-F5344CB8AC3E}">
        <p14:creationId xmlns:p14="http://schemas.microsoft.com/office/powerpoint/2010/main" val="396338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541"/>
            <a:ext cx="9144000" cy="611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4475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0"/>
            <a:ext cx="9200289" cy="6232872"/>
          </a:xfrm>
        </p:spPr>
      </p:pic>
    </p:spTree>
    <p:extLst>
      <p:ext uri="{BB962C8B-B14F-4D97-AF65-F5344CB8AC3E}">
        <p14:creationId xmlns:p14="http://schemas.microsoft.com/office/powerpoint/2010/main" val="1468265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483" cy="6093296"/>
          </a:xfrm>
        </p:spPr>
      </p:pic>
    </p:spTree>
    <p:extLst>
      <p:ext uri="{BB962C8B-B14F-4D97-AF65-F5344CB8AC3E}">
        <p14:creationId xmlns:p14="http://schemas.microsoft.com/office/powerpoint/2010/main" val="21241902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7392"/>
            <a:ext cx="6855855" cy="6865392"/>
          </a:xfrm>
        </p:spPr>
      </p:pic>
    </p:spTree>
    <p:extLst>
      <p:ext uri="{BB962C8B-B14F-4D97-AF65-F5344CB8AC3E}">
        <p14:creationId xmlns:p14="http://schemas.microsoft.com/office/powerpoint/2010/main" val="41836542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22</Words>
  <Application>Microsoft Office PowerPoint</Application>
  <PresentationFormat>Presentazione su schermo (4:3)</PresentationFormat>
  <Paragraphs>1</Paragraphs>
  <Slides>33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33</vt:i4>
      </vt:variant>
    </vt:vector>
  </HeadingPairs>
  <TitlesOfParts>
    <vt:vector size="34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La roccia all'interno del manufatto, oggetto di venerazione da parte dei devoti musulmani e israeliti e, implicitamente, dei cristiani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4</cp:revision>
  <dcterms:created xsi:type="dcterms:W3CDTF">2016-06-05T20:03:20Z</dcterms:created>
  <dcterms:modified xsi:type="dcterms:W3CDTF">2019-01-28T21:38:29Z</dcterms:modified>
</cp:coreProperties>
</file>