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56" r:id="rId6"/>
    <p:sldId id="260" r:id="rId7"/>
    <p:sldId id="261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C670-782C-4CBE-9A59-B76CF028F04B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CBA4-BBBF-41F1-9160-C76F3BA98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41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C670-782C-4CBE-9A59-B76CF028F04B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CBA4-BBBF-41F1-9160-C76F3BA98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52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C670-782C-4CBE-9A59-B76CF028F04B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CBA4-BBBF-41F1-9160-C76F3BA98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63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C670-782C-4CBE-9A59-B76CF028F04B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CBA4-BBBF-41F1-9160-C76F3BA98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1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C670-782C-4CBE-9A59-B76CF028F04B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CBA4-BBBF-41F1-9160-C76F3BA98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42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C670-782C-4CBE-9A59-B76CF028F04B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CBA4-BBBF-41F1-9160-C76F3BA98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11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C670-782C-4CBE-9A59-B76CF028F04B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CBA4-BBBF-41F1-9160-C76F3BA98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67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C670-782C-4CBE-9A59-B76CF028F04B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CBA4-BBBF-41F1-9160-C76F3BA98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12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C670-782C-4CBE-9A59-B76CF028F04B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CBA4-BBBF-41F1-9160-C76F3BA98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37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C670-782C-4CBE-9A59-B76CF028F04B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CBA4-BBBF-41F1-9160-C76F3BA98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20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C670-782C-4CBE-9A59-B76CF028F04B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CBA4-BBBF-41F1-9160-C76F3BA98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71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7C670-782C-4CBE-9A59-B76CF028F04B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FCBA4-BBBF-41F1-9160-C76F3BA98D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676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8"/>
            <a:ext cx="4945688" cy="6853312"/>
          </a:xfrm>
        </p:spPr>
      </p:pic>
    </p:spTree>
    <p:extLst>
      <p:ext uri="{BB962C8B-B14F-4D97-AF65-F5344CB8AC3E}">
        <p14:creationId xmlns:p14="http://schemas.microsoft.com/office/powerpoint/2010/main" val="261876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Porta S. Stefano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7112" cy="6957392"/>
          </a:xfrm>
        </p:spPr>
      </p:pic>
    </p:spTree>
    <p:extLst>
      <p:ext uri="{BB962C8B-B14F-4D97-AF65-F5344CB8AC3E}">
        <p14:creationId xmlns:p14="http://schemas.microsoft.com/office/powerpoint/2010/main" val="319412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19416" cy="6858000"/>
          </a:xfrm>
        </p:spPr>
      </p:pic>
    </p:spTree>
    <p:extLst>
      <p:ext uri="{BB962C8B-B14F-4D97-AF65-F5344CB8AC3E}">
        <p14:creationId xmlns:p14="http://schemas.microsoft.com/office/powerpoint/2010/main" val="10288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" y="116632"/>
            <a:ext cx="9015201" cy="6741368"/>
          </a:xfrm>
        </p:spPr>
      </p:pic>
    </p:spTree>
    <p:extLst>
      <p:ext uri="{BB962C8B-B14F-4D97-AF65-F5344CB8AC3E}">
        <p14:creationId xmlns:p14="http://schemas.microsoft.com/office/powerpoint/2010/main" val="4018851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949280"/>
            <a:ext cx="7772400" cy="90872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Porta del letame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" y="3820"/>
            <a:ext cx="9153283" cy="60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1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"/>
            <a:ext cx="9136902" cy="6093172"/>
          </a:xfrm>
        </p:spPr>
      </p:pic>
    </p:spTree>
    <p:extLst>
      <p:ext uri="{BB962C8B-B14F-4D97-AF65-F5344CB8AC3E}">
        <p14:creationId xmlns:p14="http://schemas.microsoft.com/office/powerpoint/2010/main" val="176251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" y="116632"/>
            <a:ext cx="4524408" cy="6741368"/>
          </a:xfrm>
        </p:spPr>
      </p:pic>
    </p:spTree>
    <p:extLst>
      <p:ext uri="{BB962C8B-B14F-4D97-AF65-F5344CB8AC3E}">
        <p14:creationId xmlns:p14="http://schemas.microsoft.com/office/powerpoint/2010/main" val="6135494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</Words>
  <Application>Microsoft Office PowerPoint</Application>
  <PresentationFormat>Presentazione su schermo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Porta S. Stefano</vt:lpstr>
      <vt:lpstr>Presentazione standard di PowerPoint</vt:lpstr>
      <vt:lpstr>Presentazione standard di PowerPoint</vt:lpstr>
      <vt:lpstr>Porta del letame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2016-06-07T07:51:30Z</dcterms:created>
  <dcterms:modified xsi:type="dcterms:W3CDTF">2016-06-07T07:59:16Z</dcterms:modified>
</cp:coreProperties>
</file>