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71" r:id="rId4"/>
    <p:sldId id="256" r:id="rId5"/>
    <p:sldId id="258" r:id="rId6"/>
    <p:sldId id="267" r:id="rId7"/>
    <p:sldId id="263" r:id="rId8"/>
    <p:sldId id="259" r:id="rId9"/>
    <p:sldId id="260" r:id="rId10"/>
    <p:sldId id="257" r:id="rId11"/>
    <p:sldId id="269" r:id="rId12"/>
    <p:sldId id="270" r:id="rId13"/>
    <p:sldId id="268" r:id="rId14"/>
    <p:sldId id="275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87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91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086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857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00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38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44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12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50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298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82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28/01/2019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3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3800"/>
            <a:ext cx="4023330" cy="6854200"/>
          </a:xfrm>
        </p:spPr>
      </p:pic>
    </p:spTree>
    <p:extLst>
      <p:ext uri="{BB962C8B-B14F-4D97-AF65-F5344CB8AC3E}">
        <p14:creationId xmlns:p14="http://schemas.microsoft.com/office/powerpoint/2010/main" val="182865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r>
              <a:rPr lang="it-IT" sz="1400" dirty="0" smtClean="0"/>
              <a:t>, grotta </a:t>
            </a:r>
            <a:r>
              <a:rPr lang="it-IT" sz="1400" smtClean="0"/>
              <a:t>della Annunciazione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08966" cy="6858000"/>
          </a:xfrm>
        </p:spPr>
      </p:pic>
    </p:spTree>
    <p:extLst>
      <p:ext uri="{BB962C8B-B14F-4D97-AF65-F5344CB8AC3E}">
        <p14:creationId xmlns:p14="http://schemas.microsoft.com/office/powerpoint/2010/main" val="173635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3" y="12184"/>
            <a:ext cx="6096423" cy="6845816"/>
          </a:xfrm>
        </p:spPr>
      </p:pic>
    </p:spTree>
    <p:extLst>
      <p:ext uri="{BB962C8B-B14F-4D97-AF65-F5344CB8AC3E}">
        <p14:creationId xmlns:p14="http://schemas.microsoft.com/office/powerpoint/2010/main" val="422246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052" cy="6858000"/>
          </a:xfrm>
        </p:spPr>
      </p:pic>
    </p:spTree>
    <p:extLst>
      <p:ext uri="{BB962C8B-B14F-4D97-AF65-F5344CB8AC3E}">
        <p14:creationId xmlns:p14="http://schemas.microsoft.com/office/powerpoint/2010/main" val="272322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6892" cy="6858000"/>
          </a:xfrm>
        </p:spPr>
      </p:pic>
    </p:spTree>
    <p:extLst>
      <p:ext uri="{BB962C8B-B14F-4D97-AF65-F5344CB8AC3E}">
        <p14:creationId xmlns:p14="http://schemas.microsoft.com/office/powerpoint/2010/main" val="32387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Nazaret</a:t>
            </a:r>
            <a:r>
              <a:rPr lang="it-IT" sz="2000" dirty="0" smtClean="0"/>
              <a:t>, Casa di Giuseppe, detta chiesa della nutrizione</a:t>
            </a:r>
            <a:r>
              <a:rPr lang="it-IT" sz="2000" smtClean="0"/>
              <a:t>, battistero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72"/>
            <a:ext cx="484419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87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97352"/>
            <a:ext cx="8229600" cy="26064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Particolare del grafito dell’Ave Maria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3"/>
            <a:ext cx="8172400" cy="660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1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Basamento della colonna con il graffito dell’Ave Maria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772"/>
            <a:ext cx="6948264" cy="652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5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Casa-grotta a </a:t>
            </a:r>
            <a:r>
              <a:rPr lang="it-IT" sz="2000" dirty="0" err="1" smtClean="0"/>
              <a:t>Nazaret</a:t>
            </a:r>
            <a:r>
              <a:rPr lang="it-IT" sz="2000" dirty="0" smtClean="0"/>
              <a:t> del I secolo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605"/>
            <a:ext cx="819141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99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70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0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57435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096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35896" y="2130425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92" y="-72434"/>
            <a:ext cx="3319499" cy="69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16"/>
            <a:ext cx="4763809" cy="6925776"/>
          </a:xfrm>
        </p:spPr>
      </p:pic>
    </p:spTree>
    <p:extLst>
      <p:ext uri="{BB962C8B-B14F-4D97-AF65-F5344CB8AC3E}">
        <p14:creationId xmlns:p14="http://schemas.microsoft.com/office/powerpoint/2010/main" val="107962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Desktop\SALMI\Digitalizzato_20181001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" y="0"/>
            <a:ext cx="9302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40"/>
            <a:ext cx="9218979" cy="5426184"/>
          </a:xfrm>
        </p:spPr>
      </p:pic>
    </p:spTree>
    <p:extLst>
      <p:ext uri="{BB962C8B-B14F-4D97-AF65-F5344CB8AC3E}">
        <p14:creationId xmlns:p14="http://schemas.microsoft.com/office/powerpoint/2010/main" val="29062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Nazaret</a:t>
            </a:r>
            <a:r>
              <a:rPr lang="it-IT" sz="1400" dirty="0" smtClean="0"/>
              <a:t>, facciata della basilica dell’Annunciazione.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7" y="0"/>
            <a:ext cx="8915583" cy="6553160"/>
          </a:xfrm>
        </p:spPr>
      </p:pic>
    </p:spTree>
    <p:extLst>
      <p:ext uri="{BB962C8B-B14F-4D97-AF65-F5344CB8AC3E}">
        <p14:creationId xmlns:p14="http://schemas.microsoft.com/office/powerpoint/2010/main" val="32787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Interno della basilica inferiore, altare dell’Annunciazione.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116632"/>
            <a:ext cx="8789210" cy="6480720"/>
          </a:xfrm>
        </p:spPr>
      </p:pic>
    </p:spTree>
    <p:extLst>
      <p:ext uri="{BB962C8B-B14F-4D97-AF65-F5344CB8AC3E}">
        <p14:creationId xmlns:p14="http://schemas.microsoft.com/office/powerpoint/2010/main" val="31688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</Words>
  <Application>Microsoft Office PowerPoint</Application>
  <PresentationFormat>Presentazione su schermo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Presentazione standard di PowerPoint</vt:lpstr>
      <vt:lpstr>Presentazione standard di PowerPoint</vt:lpstr>
      <vt:lpstr>Presentazione standard di PowerPoint</vt:lpstr>
      <vt:lpstr>Nazaret</vt:lpstr>
      <vt:lpstr>Presentazione standard di PowerPoint</vt:lpstr>
      <vt:lpstr>Presentazione standard di PowerPoint</vt:lpstr>
      <vt:lpstr>Presentazione standard di PowerPoint</vt:lpstr>
      <vt:lpstr>Nazaret, facciata della basilica dell’Annunciazione.</vt:lpstr>
      <vt:lpstr>Interno della basilica inferiore, altare dell’Annunciazione.</vt:lpstr>
      <vt:lpstr>Nazaret, grotta della Annunciazione</vt:lpstr>
      <vt:lpstr>Presentazione standard di PowerPoint</vt:lpstr>
      <vt:lpstr>Presentazione standard di PowerPoint</vt:lpstr>
      <vt:lpstr>Presentazione standard di PowerPoint</vt:lpstr>
      <vt:lpstr>Nazaret, Casa di Giuseppe, detta chiesa della nutrizione, battistero</vt:lpstr>
      <vt:lpstr>Particolare del grafito dell’Ave Maria</vt:lpstr>
      <vt:lpstr>Basamento della colonna con il graffito dell’Ave Maria</vt:lpstr>
      <vt:lpstr>Casa-grotta a Nazaret del I secolo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Nazaret</dc:title>
  <dc:creator>lenovo</dc:creator>
  <cp:lastModifiedBy>lenovo</cp:lastModifiedBy>
  <cp:revision>8</cp:revision>
  <dcterms:created xsi:type="dcterms:W3CDTF">2016-06-03T12:16:41Z</dcterms:created>
  <dcterms:modified xsi:type="dcterms:W3CDTF">2019-01-28T22:02:46Z</dcterms:modified>
</cp:coreProperties>
</file>