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0" r:id="rId3"/>
    <p:sldId id="265" r:id="rId4"/>
    <p:sldId id="263" r:id="rId5"/>
    <p:sldId id="294" r:id="rId6"/>
    <p:sldId id="260" r:id="rId7"/>
    <p:sldId id="267" r:id="rId8"/>
    <p:sldId id="256" r:id="rId9"/>
    <p:sldId id="272" r:id="rId10"/>
    <p:sldId id="273" r:id="rId11"/>
    <p:sldId id="262" r:id="rId12"/>
    <p:sldId id="270" r:id="rId13"/>
    <p:sldId id="295" r:id="rId14"/>
    <p:sldId id="296" r:id="rId15"/>
    <p:sldId id="293" r:id="rId16"/>
    <p:sldId id="258" r:id="rId17"/>
    <p:sldId id="269" r:id="rId18"/>
    <p:sldId id="261" r:id="rId19"/>
    <p:sldId id="257" r:id="rId20"/>
    <p:sldId id="259" r:id="rId21"/>
    <p:sldId id="264" r:id="rId22"/>
    <p:sldId id="268" r:id="rId23"/>
    <p:sldId id="287" r:id="rId24"/>
    <p:sldId id="289" r:id="rId25"/>
    <p:sldId id="271" r:id="rId26"/>
    <p:sldId id="292" r:id="rId27"/>
    <p:sldId id="288" r:id="rId28"/>
    <p:sldId id="274" r:id="rId29"/>
    <p:sldId id="275" r:id="rId30"/>
    <p:sldId id="276" r:id="rId31"/>
    <p:sldId id="277" r:id="rId32"/>
    <p:sldId id="278" r:id="rId33"/>
    <p:sldId id="291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10" autoAdjust="0"/>
  </p:normalViewPr>
  <p:slideViewPr>
    <p:cSldViewPr>
      <p:cViewPr varScale="1">
        <p:scale>
          <a:sx n="46" d="100"/>
          <a:sy n="46" d="100"/>
        </p:scale>
        <p:origin x="-68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79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93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16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33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22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65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2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52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36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00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70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38858-18FF-488E-BD1E-6F481A9C32CE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11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it.wikipedia.org/wiki/Rotoli_del_Mar_Morto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" y="10412"/>
            <a:ext cx="2571519" cy="6847587"/>
          </a:xfrm>
        </p:spPr>
      </p:pic>
    </p:spTree>
    <p:extLst>
      <p:ext uri="{BB962C8B-B14F-4D97-AF65-F5344CB8AC3E}">
        <p14:creationId xmlns:p14="http://schemas.microsoft.com/office/powerpoint/2010/main" val="19327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717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Grotta a </a:t>
            </a:r>
            <a:r>
              <a:rPr lang="it-IT" sz="1400" dirty="0" err="1" smtClean="0"/>
              <a:t>Qumran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"/>
            <a:ext cx="8359682" cy="6308948"/>
          </a:xfrm>
        </p:spPr>
      </p:pic>
    </p:spTree>
    <p:extLst>
      <p:ext uri="{BB962C8B-B14F-4D97-AF65-F5344CB8AC3E}">
        <p14:creationId xmlns:p14="http://schemas.microsoft.com/office/powerpoint/2010/main" val="40962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4"/>
            <a:ext cx="4534878" cy="6853335"/>
          </a:xfrm>
        </p:spPr>
      </p:pic>
    </p:spTree>
    <p:extLst>
      <p:ext uri="{BB962C8B-B14F-4D97-AF65-F5344CB8AC3E}">
        <p14:creationId xmlns:p14="http://schemas.microsoft.com/office/powerpoint/2010/main" val="32346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19872" y="404664"/>
            <a:ext cx="526692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Giara in terracotta nella quale furono inseriti </a:t>
            </a:r>
            <a:r>
              <a:rPr lang="it-IT" sz="2000" dirty="0" err="1" smtClean="0"/>
              <a:t>irotoli</a:t>
            </a:r>
            <a:r>
              <a:rPr lang="it-IT" sz="2000" dirty="0" smtClean="0"/>
              <a:t> pergamenacei </a:t>
            </a:r>
            <a:r>
              <a:rPr lang="it-IT" sz="2000" dirty="0" err="1" smtClean="0"/>
              <a:t>prim</a:t>
            </a:r>
            <a:r>
              <a:rPr lang="it-IT" sz="2000" dirty="0" smtClean="0"/>
              <a:t> di essere nascosti snelle grotte naturali </a:t>
            </a:r>
            <a:r>
              <a:rPr lang="it-IT" sz="2000" dirty="0" err="1" smtClean="0"/>
              <a:t>ulla</a:t>
            </a:r>
            <a:r>
              <a:rPr lang="it-IT" sz="2000" dirty="0" smtClean="0"/>
              <a:t> sponda occidentale del Mar Morto.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5"/>
            <a:ext cx="3071781" cy="672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008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smtClean="0"/>
              <a:t>Un rotolo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5"/>
            <a:ext cx="57679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1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aerea del </a:t>
            </a:r>
            <a:r>
              <a:rPr lang="it-IT" sz="2000" dirty="0" err="1" smtClean="0"/>
              <a:t>Khirbet</a:t>
            </a:r>
            <a:r>
              <a:rPr lang="it-IT" sz="2000" dirty="0" smtClean="0"/>
              <a:t> </a:t>
            </a:r>
            <a:r>
              <a:rPr lang="it-IT" sz="2000" smtClean="0"/>
              <a:t>Qunmran</a:t>
            </a:r>
            <a:r>
              <a:rPr lang="it-IT" sz="2000" dirty="0" smtClean="0"/>
              <a:t> al di là del burrone con le famose grotte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esktop\SALMI\Digitalizzato_20181003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92"/>
            <a:ext cx="7434789" cy="629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6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Rovine di </a:t>
            </a:r>
            <a:r>
              <a:rPr lang="it-IT" sz="1400" dirty="0" err="1" smtClean="0"/>
              <a:t>Qumran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24015"/>
            <a:ext cx="7651913" cy="6357312"/>
          </a:xfrm>
        </p:spPr>
      </p:pic>
    </p:spTree>
    <p:extLst>
      <p:ext uri="{BB962C8B-B14F-4D97-AF65-F5344CB8AC3E}">
        <p14:creationId xmlns:p14="http://schemas.microsoft.com/office/powerpoint/2010/main" val="202253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18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Qunran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836363" cy="5877272"/>
          </a:xfrm>
        </p:spPr>
      </p:pic>
    </p:spTree>
    <p:extLst>
      <p:ext uri="{BB962C8B-B14F-4D97-AF65-F5344CB8AC3E}">
        <p14:creationId xmlns:p14="http://schemas.microsoft.com/office/powerpoint/2010/main" val="6649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98072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Il rotolo di rame di </a:t>
            </a:r>
            <a:r>
              <a:rPr lang="it-IT" sz="1400" dirty="0" err="1" smtClean="0"/>
              <a:t>qumran</a:t>
            </a:r>
            <a:r>
              <a:rPr lang="it-IT" sz="1400" dirty="0" smtClean="0"/>
              <a:t>  si trova attualmente nel Museo di Amman.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" y="0"/>
            <a:ext cx="9136501" cy="4941168"/>
          </a:xfrm>
        </p:spPr>
      </p:pic>
    </p:spTree>
    <p:extLst>
      <p:ext uri="{BB962C8B-B14F-4D97-AF65-F5344CB8AC3E}">
        <p14:creationId xmlns:p14="http://schemas.microsoft.com/office/powerpoint/2010/main" val="38650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45" y="6381328"/>
            <a:ext cx="9136955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Veduta aerea del wadi di </a:t>
            </a:r>
            <a:r>
              <a:rPr lang="it-IT" sz="2000" dirty="0" err="1" smtClean="0"/>
              <a:t>Qunran</a:t>
            </a:r>
            <a:r>
              <a:rPr lang="it-IT" sz="2000" dirty="0" smtClean="0"/>
              <a:t> e dell’insediamento esseno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esktop\SALMI\Digitalizzato_20181003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" y="12613"/>
            <a:ext cx="7093982" cy="64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1760" y="5517232"/>
            <a:ext cx="8229600" cy="864096"/>
          </a:xfrm>
        </p:spPr>
        <p:txBody>
          <a:bodyPr>
            <a:normAutofit/>
          </a:bodyPr>
          <a:lstStyle/>
          <a:p>
            <a:r>
              <a:rPr lang="it-IT" sz="1400" dirty="0"/>
              <a:t>Uno dei </a:t>
            </a:r>
            <a:r>
              <a:rPr lang="it-IT" sz="1400" dirty="0">
                <a:hlinkClick r:id="rId2" tooltip="Rotoli del Mar Morto"/>
              </a:rPr>
              <a:t>rotoli del Mar Morto</a:t>
            </a:r>
            <a:r>
              <a:rPr lang="it-IT" sz="1400" dirty="0"/>
              <a:t>: il Rotolo dei Salmi con la sua trascrizione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9128"/>
            <a:ext cx="9248216" cy="4355976"/>
          </a:xfrm>
        </p:spPr>
      </p:pic>
    </p:spTree>
    <p:extLst>
      <p:ext uri="{BB962C8B-B14F-4D97-AF65-F5344CB8AC3E}">
        <p14:creationId xmlns:p14="http://schemas.microsoft.com/office/powerpoint/2010/main" val="34500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Il frammento </a:t>
            </a:r>
            <a:r>
              <a:rPr lang="it-IT" sz="1400" dirty="0" err="1" smtClean="0"/>
              <a:t>7q5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4" y="-171400"/>
            <a:ext cx="5800644" cy="7200800"/>
          </a:xfrm>
        </p:spPr>
      </p:pic>
    </p:spTree>
    <p:extLst>
      <p:ext uri="{BB962C8B-B14F-4D97-AF65-F5344CB8AC3E}">
        <p14:creationId xmlns:p14="http://schemas.microsoft.com/office/powerpoint/2010/main" val="14109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6"/>
            <a:ext cx="9185917" cy="5870375"/>
          </a:xfrm>
        </p:spPr>
      </p:pic>
    </p:spTree>
    <p:extLst>
      <p:ext uri="{BB962C8B-B14F-4D97-AF65-F5344CB8AC3E}">
        <p14:creationId xmlns:p14="http://schemas.microsoft.com/office/powerpoint/2010/main" val="26762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32" y="5877272"/>
            <a:ext cx="9127068" cy="98072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‘Rotolo del Tempio’, il più grande rotolo trovato a </a:t>
            </a:r>
            <a:r>
              <a:rPr lang="it-IT" sz="2000" dirty="0" err="1" smtClean="0"/>
              <a:t>Qunran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" y="303"/>
            <a:ext cx="9254763" cy="57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Rotolo di Isaia, 100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 , </a:t>
            </a:r>
            <a:r>
              <a:rPr lang="it-IT" sz="2000" dirty="0" err="1" smtClean="0"/>
              <a:t>Qunran</a:t>
            </a:r>
            <a:r>
              <a:rPr lang="it-IT" sz="2000" dirty="0" smtClean="0"/>
              <a:t>,  i manoscritti </a:t>
            </a:r>
            <a:r>
              <a:rPr lang="it-IT" sz="2000" dirty="0" err="1" smtClean="0"/>
              <a:t>mediovali</a:t>
            </a:r>
            <a:r>
              <a:rPr lang="it-IT" sz="2000" dirty="0" smtClean="0"/>
              <a:t> coincidono con ess.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3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8" y="20794"/>
            <a:ext cx="9313114" cy="549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9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35229" cy="6858000"/>
          </a:xfrm>
        </p:spPr>
      </p:pic>
    </p:spTree>
    <p:extLst>
      <p:ext uri="{BB962C8B-B14F-4D97-AF65-F5344CB8AC3E}">
        <p14:creationId xmlns:p14="http://schemas.microsoft.com/office/powerpoint/2010/main" val="7785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Frammento di manoscritto, grotta 4: : contiene una serie di testimonianze bibliche sul futuro profeta atteso dagli Esseni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esktop\SALMI\Digitalizzato_20181003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5606"/>
            <a:ext cx="4499979" cy="68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Uno dei calami trovati a </a:t>
            </a:r>
            <a:r>
              <a:rPr lang="it-IT" sz="2000" smtClean="0"/>
              <a:t>Qunran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esktop\SALMI\Digitalizzato_2018100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231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89" cy="6858000"/>
          </a:xfrm>
        </p:spPr>
      </p:pic>
    </p:spTree>
    <p:extLst>
      <p:ext uri="{BB962C8B-B14F-4D97-AF65-F5344CB8AC3E}">
        <p14:creationId xmlns:p14="http://schemas.microsoft.com/office/powerpoint/2010/main" val="25092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9939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"/>
            <a:ext cx="9134872" cy="6089915"/>
          </a:xfrm>
        </p:spPr>
      </p:pic>
    </p:spTree>
    <p:extLst>
      <p:ext uri="{BB962C8B-B14F-4D97-AF65-F5344CB8AC3E}">
        <p14:creationId xmlns:p14="http://schemas.microsoft.com/office/powerpoint/2010/main" val="33258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8389" cy="6165304"/>
          </a:xfrm>
        </p:spPr>
      </p:pic>
    </p:spTree>
    <p:extLst>
      <p:ext uri="{BB962C8B-B14F-4D97-AF65-F5344CB8AC3E}">
        <p14:creationId xmlns:p14="http://schemas.microsoft.com/office/powerpoint/2010/main" val="38365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8"/>
            <a:ext cx="9164876" cy="6079368"/>
          </a:xfrm>
        </p:spPr>
      </p:pic>
    </p:spTree>
    <p:extLst>
      <p:ext uri="{BB962C8B-B14F-4D97-AF65-F5344CB8AC3E}">
        <p14:creationId xmlns:p14="http://schemas.microsoft.com/office/powerpoint/2010/main" val="29184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7"/>
            <a:ext cx="9188797" cy="6152187"/>
          </a:xfrm>
        </p:spPr>
      </p:pic>
    </p:spTree>
    <p:extLst>
      <p:ext uri="{BB962C8B-B14F-4D97-AF65-F5344CB8AC3E}">
        <p14:creationId xmlns:p14="http://schemas.microsoft.com/office/powerpoint/2010/main" val="15176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5365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 refettorio della comunità essena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esktop\SALMI\Digitalizzato_20181003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"/>
            <a:ext cx="4361012" cy="685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666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2038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377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32"/>
            <a:ext cx="9092179" cy="5932647"/>
          </a:xfrm>
        </p:spPr>
      </p:pic>
    </p:spTree>
    <p:extLst>
      <p:ext uri="{BB962C8B-B14F-4D97-AF65-F5344CB8AC3E}">
        <p14:creationId xmlns:p14="http://schemas.microsoft.com/office/powerpoint/2010/main" val="40760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1014" cy="6858000"/>
          </a:xfrm>
        </p:spPr>
      </p:pic>
    </p:spTree>
    <p:extLst>
      <p:ext uri="{BB962C8B-B14F-4D97-AF65-F5344CB8AC3E}">
        <p14:creationId xmlns:p14="http://schemas.microsoft.com/office/powerpoint/2010/main" val="11005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7838" cy="6858000"/>
          </a:xfrm>
        </p:spPr>
      </p:pic>
    </p:spTree>
    <p:extLst>
      <p:ext uri="{BB962C8B-B14F-4D97-AF65-F5344CB8AC3E}">
        <p14:creationId xmlns:p14="http://schemas.microsoft.com/office/powerpoint/2010/main" val="1479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>
            <a:normAutofit/>
          </a:bodyPr>
          <a:lstStyle/>
          <a:p>
            <a:r>
              <a:rPr lang="it-IT" sz="1400" b="1" dirty="0"/>
              <a:t>Nell’immagine di sopra, le rovine dell’antico sito di </a:t>
            </a:r>
            <a:r>
              <a:rPr lang="it-IT" sz="1400" b="1" dirty="0" err="1"/>
              <a:t>Khirbet</a:t>
            </a:r>
            <a:r>
              <a:rPr lang="it-IT" sz="1400" b="1" dirty="0"/>
              <a:t> </a:t>
            </a:r>
            <a:r>
              <a:rPr lang="it-IT" sz="1400" b="1" dirty="0" err="1"/>
              <a:t>Qumran</a:t>
            </a:r>
            <a:r>
              <a:rPr lang="it-IT" sz="1400" b="1" dirty="0"/>
              <a:t>, l’area che comprende il cimitero vicino al sito e le grotte nella roccia distanti alcune centinaia di metri dall’insediamento. Le undici grotte di </a:t>
            </a:r>
            <a:r>
              <a:rPr lang="it-IT" sz="1400" b="1" dirty="0" err="1"/>
              <a:t>Qumran</a:t>
            </a:r>
            <a:r>
              <a:rPr lang="it-IT" sz="1400" b="1" dirty="0"/>
              <a:t> hanno custodito i frammenti di rotoli ebraici scritti più di duemila anni fa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"/>
            <a:ext cx="9125045" cy="5728568"/>
          </a:xfrm>
        </p:spPr>
      </p:pic>
    </p:spTree>
    <p:extLst>
      <p:ext uri="{BB962C8B-B14F-4D97-AF65-F5344CB8AC3E}">
        <p14:creationId xmlns:p14="http://schemas.microsoft.com/office/powerpoint/2010/main" val="14449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110121" flipV="1">
            <a:off x="5588614" y="1126838"/>
            <a:ext cx="3330861" cy="2588099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santuario del Libro, a coperchio come le anfore di </a:t>
            </a:r>
            <a:r>
              <a:rPr lang="it-IT" sz="2000" dirty="0" err="1" smtClean="0"/>
              <a:t>Qumram</a:t>
            </a:r>
            <a:r>
              <a:rPr lang="it-IT" sz="2000" dirty="0" smtClean="0"/>
              <a:t>. Qui si conservano detti manoscritti. E’ esposto quello di 8 metri </a:t>
            </a:r>
            <a:r>
              <a:rPr lang="it-IT" sz="2000" smtClean="0"/>
              <a:t>di </a:t>
            </a:r>
            <a:r>
              <a:rPr lang="it-IT" sz="2000"/>
              <a:t>I</a:t>
            </a:r>
            <a:r>
              <a:rPr lang="it-IT" sz="2000" smtClean="0"/>
              <a:t>saia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" y="15489"/>
            <a:ext cx="5371881" cy="68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3312368" cy="1143000"/>
          </a:xfrm>
        </p:spPr>
        <p:txBody>
          <a:bodyPr>
            <a:normAutofit/>
          </a:bodyPr>
          <a:lstStyle/>
          <a:p>
            <a:r>
              <a:rPr lang="it-IT" sz="2000" smtClean="0"/>
              <a:t>Interno dell’Altare </a:t>
            </a:r>
            <a:r>
              <a:rPr lang="it-IT" sz="2000" dirty="0" smtClean="0"/>
              <a:t>del Libro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0"/>
            <a:ext cx="55649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1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546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73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Foto scattata dalle grotte di </a:t>
            </a:r>
            <a:r>
              <a:rPr lang="it-IT" sz="1400" dirty="0" err="1"/>
              <a:t>Qumran</a:t>
            </a:r>
            <a:r>
              <a:rPr lang="it-IT" sz="1400" dirty="0"/>
              <a:t>; in lontananza il Mar Morto e la costa giordana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88"/>
            <a:ext cx="8310165" cy="6232624"/>
          </a:xfrm>
        </p:spPr>
      </p:pic>
    </p:spTree>
    <p:extLst>
      <p:ext uri="{BB962C8B-B14F-4D97-AF65-F5344CB8AC3E}">
        <p14:creationId xmlns:p14="http://schemas.microsoft.com/office/powerpoint/2010/main" val="30767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435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949280"/>
            <a:ext cx="7772400" cy="90872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Deserto della Giudea, presso </a:t>
            </a:r>
            <a:r>
              <a:rPr lang="it-IT" sz="1400" dirty="0" err="1" smtClean="0"/>
              <a:t>Qumram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" y="-20960"/>
            <a:ext cx="9164979" cy="57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" y="0"/>
            <a:ext cx="9126073" cy="5445224"/>
          </a:xfrm>
        </p:spPr>
      </p:pic>
    </p:spTree>
    <p:extLst>
      <p:ext uri="{BB962C8B-B14F-4D97-AF65-F5344CB8AC3E}">
        <p14:creationId xmlns:p14="http://schemas.microsoft.com/office/powerpoint/2010/main" val="41632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256</Words>
  <Application>Microsoft Office PowerPoint</Application>
  <PresentationFormat>Presentazione su schermo (4:3)</PresentationFormat>
  <Paragraphs>20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2" baseType="lpstr">
      <vt:lpstr>Tema di Office</vt:lpstr>
      <vt:lpstr>Presentazione standard di PowerPoint</vt:lpstr>
      <vt:lpstr>Veduta aerea del wadi di Qunran e dell’insediamento esseno</vt:lpstr>
      <vt:lpstr>Presentazione standard di PowerPoint</vt:lpstr>
      <vt:lpstr>Nell’immagine di sopra, le rovine dell’antico sito di Khirbet Qumran, l’area che comprende il cimitero vicino al sito e le grotte nella roccia distanti alcune centinaia di metri dall’insediamento. Le undici grotte di Qumran hanno custodito i frammenti di rotoli ebraici scritti più di duemila anni fa</vt:lpstr>
      <vt:lpstr>Presentazione standard di PowerPoint</vt:lpstr>
      <vt:lpstr>Foto scattata dalle grotte di Qumran; in lontananza il Mar Morto e la costa giordana</vt:lpstr>
      <vt:lpstr>Presentazione standard di PowerPoint</vt:lpstr>
      <vt:lpstr>Deserto della Giudea, presso Qumram</vt:lpstr>
      <vt:lpstr>Presentazione standard di PowerPoint</vt:lpstr>
      <vt:lpstr>Presentazione standard di PowerPoint</vt:lpstr>
      <vt:lpstr>Grotta a Qumran</vt:lpstr>
      <vt:lpstr>Presentazione standard di PowerPoint</vt:lpstr>
      <vt:lpstr>Giara in terracotta nella quale furono inseriti irotoli pergamenacei prim di essere nascosti snelle grotte naturali ulla sponda occidentale del Mar Morto.</vt:lpstr>
      <vt:lpstr>Un rotolo</vt:lpstr>
      <vt:lpstr>Veduta aerea del Khirbet Qunmran al di là del burrone con le famose grotte</vt:lpstr>
      <vt:lpstr>Rovine di Qumran</vt:lpstr>
      <vt:lpstr>Presentazione standard di PowerPoint</vt:lpstr>
      <vt:lpstr>Qunran</vt:lpstr>
      <vt:lpstr>Il rotolo di rame di qumran  si trova attualmente nel Museo di Amman.</vt:lpstr>
      <vt:lpstr>Uno dei rotoli del Mar Morto: il Rotolo dei Salmi con la sua trascrizione</vt:lpstr>
      <vt:lpstr>Il frammento 7q5</vt:lpstr>
      <vt:lpstr>Presentazione standard di PowerPoint</vt:lpstr>
      <vt:lpstr>‘Rotolo del Tempio’, il più grande rotolo trovato a Qunran</vt:lpstr>
      <vt:lpstr>Rotolo di Isaia, 100 av. Cr. , Qunran,  i manoscritti mediovali coincidono con ess.</vt:lpstr>
      <vt:lpstr>Presentazione standard di PowerPoint</vt:lpstr>
      <vt:lpstr>Frammento di manoscritto, grotta 4: : contiene una serie di testimonianze bibliche sul futuro profeta atteso dagli Esseni</vt:lpstr>
      <vt:lpstr>Uno dei calami trovati a Qunran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Resti del refettorio della comunità essena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Gerusalemme, santuario del Libro, a coperchio come le anfore di Qumram. Qui si conservano detti manoscritti. E’ esposto quello di 8 metri di Isaia.</vt:lpstr>
      <vt:lpstr>Interno dell’Altare del Libro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Deserto della Giudea, presso Qumram</dc:title>
  <dc:creator>lenovo</dc:creator>
  <cp:lastModifiedBy>lenovo</cp:lastModifiedBy>
  <cp:revision>14</cp:revision>
  <dcterms:created xsi:type="dcterms:W3CDTF">2016-06-03T19:54:42Z</dcterms:created>
  <dcterms:modified xsi:type="dcterms:W3CDTF">2019-01-28T20:37:08Z</dcterms:modified>
</cp:coreProperties>
</file>