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7" r:id="rId4"/>
    <p:sldId id="266" r:id="rId5"/>
    <p:sldId id="259" r:id="rId6"/>
    <p:sldId id="260" r:id="rId7"/>
    <p:sldId id="263" r:id="rId8"/>
    <p:sldId id="264" r:id="rId9"/>
    <p:sldId id="261" r:id="rId10"/>
    <p:sldId id="262" r:id="rId11"/>
    <p:sldId id="265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15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condo Brunelli" userId="1361646665bb41ba" providerId="LiveId" clId="{AF1AB13C-0AB9-4F30-A2F0-3220A034D228}"/>
    <pc:docChg chg="custSel addSld modSld sldOrd">
      <pc:chgData name="Secondo Brunelli" userId="1361646665bb41ba" providerId="LiveId" clId="{AF1AB13C-0AB9-4F30-A2F0-3220A034D228}" dt="2021-09-27T08:05:01.941" v="76" actId="1076"/>
      <pc:docMkLst>
        <pc:docMk/>
      </pc:docMkLst>
      <pc:sldChg chg="modSp mod">
        <pc:chgData name="Secondo Brunelli" userId="1361646665bb41ba" providerId="LiveId" clId="{AF1AB13C-0AB9-4F30-A2F0-3220A034D228}" dt="2021-09-27T08:01:30.878" v="5" actId="14100"/>
        <pc:sldMkLst>
          <pc:docMk/>
          <pc:sldMk cId="1734970241" sldId="257"/>
        </pc:sldMkLst>
        <pc:spChg chg="mod">
          <ac:chgData name="Secondo Brunelli" userId="1361646665bb41ba" providerId="LiveId" clId="{AF1AB13C-0AB9-4F30-A2F0-3220A034D228}" dt="2021-09-27T08:01:30.878" v="5" actId="14100"/>
          <ac:spMkLst>
            <pc:docMk/>
            <pc:sldMk cId="1734970241" sldId="257"/>
            <ac:spMk id="2" creationId="{00000000-0000-0000-0000-000000000000}"/>
          </ac:spMkLst>
        </pc:spChg>
      </pc:sldChg>
      <pc:sldChg chg="modSp mod">
        <pc:chgData name="Secondo Brunelli" userId="1361646665bb41ba" providerId="LiveId" clId="{AF1AB13C-0AB9-4F30-A2F0-3220A034D228}" dt="2021-09-27T08:01:37.231" v="7" actId="27636"/>
        <pc:sldMkLst>
          <pc:docMk/>
          <pc:sldMk cId="3316333865" sldId="258"/>
        </pc:sldMkLst>
        <pc:spChg chg="mod">
          <ac:chgData name="Secondo Brunelli" userId="1361646665bb41ba" providerId="LiveId" clId="{AF1AB13C-0AB9-4F30-A2F0-3220A034D228}" dt="2021-09-27T08:01:37.231" v="7" actId="27636"/>
          <ac:spMkLst>
            <pc:docMk/>
            <pc:sldMk cId="3316333865" sldId="258"/>
            <ac:spMk id="2" creationId="{00000000-0000-0000-0000-000000000000}"/>
          </ac:spMkLst>
        </pc:spChg>
      </pc:sldChg>
      <pc:sldChg chg="modSp mod">
        <pc:chgData name="Secondo Brunelli" userId="1361646665bb41ba" providerId="LiveId" clId="{AF1AB13C-0AB9-4F30-A2F0-3220A034D228}" dt="2021-09-27T08:02:43.916" v="22" actId="20577"/>
        <pc:sldMkLst>
          <pc:docMk/>
          <pc:sldMk cId="1689451891" sldId="259"/>
        </pc:sldMkLst>
        <pc:spChg chg="mod">
          <ac:chgData name="Secondo Brunelli" userId="1361646665bb41ba" providerId="LiveId" clId="{AF1AB13C-0AB9-4F30-A2F0-3220A034D228}" dt="2021-09-27T08:02:43.916" v="22" actId="20577"/>
          <ac:spMkLst>
            <pc:docMk/>
            <pc:sldMk cId="1689451891" sldId="259"/>
            <ac:spMk id="2" creationId="{00000000-0000-0000-0000-000000000000}"/>
          </ac:spMkLst>
        </pc:spChg>
      </pc:sldChg>
      <pc:sldChg chg="modSp mod">
        <pc:chgData name="Secondo Brunelli" userId="1361646665bb41ba" providerId="LiveId" clId="{AF1AB13C-0AB9-4F30-A2F0-3220A034D228}" dt="2021-09-27T08:03:04.276" v="24" actId="20577"/>
        <pc:sldMkLst>
          <pc:docMk/>
          <pc:sldMk cId="1986955258" sldId="260"/>
        </pc:sldMkLst>
        <pc:spChg chg="mod">
          <ac:chgData name="Secondo Brunelli" userId="1361646665bb41ba" providerId="LiveId" clId="{AF1AB13C-0AB9-4F30-A2F0-3220A034D228}" dt="2021-09-27T08:03:04.276" v="24" actId="20577"/>
          <ac:spMkLst>
            <pc:docMk/>
            <pc:sldMk cId="1986955258" sldId="260"/>
            <ac:spMk id="2" creationId="{00000000-0000-0000-0000-000000000000}"/>
          </ac:spMkLst>
        </pc:spChg>
      </pc:sldChg>
      <pc:sldChg chg="modSp mod">
        <pc:chgData name="Secondo Brunelli" userId="1361646665bb41ba" providerId="LiveId" clId="{AF1AB13C-0AB9-4F30-A2F0-3220A034D228}" dt="2021-09-27T08:03:36.800" v="38" actId="20577"/>
        <pc:sldMkLst>
          <pc:docMk/>
          <pc:sldMk cId="2100368198" sldId="263"/>
        </pc:sldMkLst>
        <pc:spChg chg="mod">
          <ac:chgData name="Secondo Brunelli" userId="1361646665bb41ba" providerId="LiveId" clId="{AF1AB13C-0AB9-4F30-A2F0-3220A034D228}" dt="2021-09-27T08:03:36.800" v="38" actId="20577"/>
          <ac:spMkLst>
            <pc:docMk/>
            <pc:sldMk cId="2100368198" sldId="263"/>
            <ac:spMk id="2" creationId="{00000000-0000-0000-0000-000000000000}"/>
          </ac:spMkLst>
        </pc:spChg>
      </pc:sldChg>
      <pc:sldChg chg="modSp mod">
        <pc:chgData name="Secondo Brunelli" userId="1361646665bb41ba" providerId="LiveId" clId="{AF1AB13C-0AB9-4F30-A2F0-3220A034D228}" dt="2021-09-27T08:03:45.644" v="39" actId="14100"/>
        <pc:sldMkLst>
          <pc:docMk/>
          <pc:sldMk cId="87404106" sldId="264"/>
        </pc:sldMkLst>
        <pc:spChg chg="mod">
          <ac:chgData name="Secondo Brunelli" userId="1361646665bb41ba" providerId="LiveId" clId="{AF1AB13C-0AB9-4F30-A2F0-3220A034D228}" dt="2021-09-27T08:03:45.644" v="39" actId="14100"/>
          <ac:spMkLst>
            <pc:docMk/>
            <pc:sldMk cId="87404106" sldId="264"/>
            <ac:spMk id="2" creationId="{00000000-0000-0000-0000-000000000000}"/>
          </ac:spMkLst>
        </pc:spChg>
      </pc:sldChg>
      <pc:sldChg chg="modSp mod">
        <pc:chgData name="Secondo Brunelli" userId="1361646665bb41ba" providerId="LiveId" clId="{AF1AB13C-0AB9-4F30-A2F0-3220A034D228}" dt="2021-09-27T08:05:01.941" v="76" actId="1076"/>
        <pc:sldMkLst>
          <pc:docMk/>
          <pc:sldMk cId="3915266812" sldId="265"/>
        </pc:sldMkLst>
        <pc:spChg chg="mod">
          <ac:chgData name="Secondo Brunelli" userId="1361646665bb41ba" providerId="LiveId" clId="{AF1AB13C-0AB9-4F30-A2F0-3220A034D228}" dt="2021-09-27T08:04:53.208" v="74" actId="20577"/>
          <ac:spMkLst>
            <pc:docMk/>
            <pc:sldMk cId="3915266812" sldId="265"/>
            <ac:spMk id="2" creationId="{00000000-0000-0000-0000-000000000000}"/>
          </ac:spMkLst>
        </pc:spChg>
        <pc:picChg chg="mod">
          <ac:chgData name="Secondo Brunelli" userId="1361646665bb41ba" providerId="LiveId" clId="{AF1AB13C-0AB9-4F30-A2F0-3220A034D228}" dt="2021-09-27T08:05:01.941" v="76" actId="1076"/>
          <ac:picMkLst>
            <pc:docMk/>
            <pc:sldMk cId="3915266812" sldId="265"/>
            <ac:picMk id="4" creationId="{00000000-0000-0000-0000-000000000000}"/>
          </ac:picMkLst>
        </pc:picChg>
      </pc:sldChg>
      <pc:sldChg chg="ord">
        <pc:chgData name="Secondo Brunelli" userId="1361646665bb41ba" providerId="LiveId" clId="{AF1AB13C-0AB9-4F30-A2F0-3220A034D228}" dt="2021-09-19T13:49:32.265" v="2"/>
        <pc:sldMkLst>
          <pc:docMk/>
          <pc:sldMk cId="1127015782" sldId="266"/>
        </pc:sldMkLst>
      </pc:sldChg>
      <pc:sldChg chg="modSp add mod">
        <pc:chgData name="Secondo Brunelli" userId="1361646665bb41ba" providerId="LiveId" clId="{AF1AB13C-0AB9-4F30-A2F0-3220A034D228}" dt="2021-09-27T08:02:08.405" v="8" actId="6549"/>
        <pc:sldMkLst>
          <pc:docMk/>
          <pc:sldMk cId="1989221949" sldId="267"/>
        </pc:sldMkLst>
        <pc:spChg chg="mod">
          <ac:chgData name="Secondo Brunelli" userId="1361646665bb41ba" providerId="LiveId" clId="{AF1AB13C-0AB9-4F30-A2F0-3220A034D228}" dt="2021-09-27T08:02:08.405" v="8" actId="6549"/>
          <ac:spMkLst>
            <pc:docMk/>
            <pc:sldMk cId="1989221949" sldId="267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018F2-6488-424E-89FC-A7D94254F6B9}" type="datetimeFigureOut">
              <a:rPr lang="it-IT" smtClean="0"/>
              <a:t>27/09/2021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495E0-256F-4811-A7CD-FBC5B511D5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4915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018F2-6488-424E-89FC-A7D94254F6B9}" type="datetimeFigureOut">
              <a:rPr lang="it-IT" smtClean="0"/>
              <a:t>27/09/2021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495E0-256F-4811-A7CD-FBC5B511D5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4708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018F2-6488-424E-89FC-A7D94254F6B9}" type="datetimeFigureOut">
              <a:rPr lang="it-IT" smtClean="0"/>
              <a:t>27/09/2021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495E0-256F-4811-A7CD-FBC5B511D5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3370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018F2-6488-424E-89FC-A7D94254F6B9}" type="datetimeFigureOut">
              <a:rPr lang="it-IT" smtClean="0"/>
              <a:t>27/09/2021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495E0-256F-4811-A7CD-FBC5B511D5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7412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018F2-6488-424E-89FC-A7D94254F6B9}" type="datetimeFigureOut">
              <a:rPr lang="it-IT" smtClean="0"/>
              <a:t>27/09/2021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495E0-256F-4811-A7CD-FBC5B511D5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1118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018F2-6488-424E-89FC-A7D94254F6B9}" type="datetimeFigureOut">
              <a:rPr lang="it-IT" smtClean="0"/>
              <a:t>27/09/2021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495E0-256F-4811-A7CD-FBC5B511D5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866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018F2-6488-424E-89FC-A7D94254F6B9}" type="datetimeFigureOut">
              <a:rPr lang="it-IT" smtClean="0"/>
              <a:t>27/09/2021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495E0-256F-4811-A7CD-FBC5B511D5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0857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018F2-6488-424E-89FC-A7D94254F6B9}" type="datetimeFigureOut">
              <a:rPr lang="it-IT" smtClean="0"/>
              <a:t>27/09/2021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495E0-256F-4811-A7CD-FBC5B511D5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9139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018F2-6488-424E-89FC-A7D94254F6B9}" type="datetimeFigureOut">
              <a:rPr lang="it-IT" smtClean="0"/>
              <a:t>27/09/2021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495E0-256F-4811-A7CD-FBC5B511D5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7070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018F2-6488-424E-89FC-A7D94254F6B9}" type="datetimeFigureOut">
              <a:rPr lang="it-IT" smtClean="0"/>
              <a:t>27/09/2021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495E0-256F-4811-A7CD-FBC5B511D5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3114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018F2-6488-424E-89FC-A7D94254F6B9}" type="datetimeFigureOut">
              <a:rPr lang="it-IT" smtClean="0"/>
              <a:t>27/09/2021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495E0-256F-4811-A7CD-FBC5B511D5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4557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018F2-6488-424E-89FC-A7D94254F6B9}" type="datetimeFigureOut">
              <a:rPr lang="it-IT" smtClean="0"/>
              <a:t>27/09/2021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495E0-256F-4811-A7CD-FBC5B511D5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4875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92080" y="274638"/>
            <a:ext cx="3394720" cy="6034682"/>
          </a:xfrm>
        </p:spPr>
        <p:txBody>
          <a:bodyPr>
            <a:normAutofit/>
          </a:bodyPr>
          <a:lstStyle/>
          <a:p>
            <a:r>
              <a:rPr lang="it-IT" sz="2000" dirty="0"/>
              <a:t>Pianta di Gerusalemme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88"/>
            <a:ext cx="4945688" cy="6853312"/>
          </a:xfrm>
        </p:spPr>
      </p:pic>
    </p:spTree>
    <p:extLst>
      <p:ext uri="{BB962C8B-B14F-4D97-AF65-F5344CB8AC3E}">
        <p14:creationId xmlns:p14="http://schemas.microsoft.com/office/powerpoint/2010/main" val="1734970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525344"/>
            <a:ext cx="8229600" cy="332656"/>
          </a:xfrm>
        </p:spPr>
        <p:txBody>
          <a:bodyPr>
            <a:noAutofit/>
          </a:bodyPr>
          <a:lstStyle/>
          <a:p>
            <a:r>
              <a:rPr lang="it-IT" sz="2000" dirty="0"/>
              <a:t>Rilievi da cui la Porta prende il nome ... dei Leoni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16632"/>
            <a:ext cx="9070173" cy="6048672"/>
          </a:xfrm>
        </p:spPr>
      </p:pic>
    </p:spTree>
    <p:extLst>
      <p:ext uri="{BB962C8B-B14F-4D97-AF65-F5344CB8AC3E}">
        <p14:creationId xmlns:p14="http://schemas.microsoft.com/office/powerpoint/2010/main" val="1429487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453336"/>
            <a:ext cx="8229600" cy="404664"/>
          </a:xfrm>
        </p:spPr>
        <p:txBody>
          <a:bodyPr>
            <a:normAutofit/>
          </a:bodyPr>
          <a:lstStyle/>
          <a:p>
            <a:r>
              <a:rPr lang="it-IT" sz="2000" dirty="0"/>
              <a:t>Gerusalemme, Porta S. Stefano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77" y="20670"/>
            <a:ext cx="8474046" cy="6336704"/>
          </a:xfrm>
        </p:spPr>
      </p:pic>
    </p:spTree>
    <p:extLst>
      <p:ext uri="{BB962C8B-B14F-4D97-AF65-F5344CB8AC3E}">
        <p14:creationId xmlns:p14="http://schemas.microsoft.com/office/powerpoint/2010/main" val="3915266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96136" y="274638"/>
            <a:ext cx="2890664" cy="6466730"/>
          </a:xfrm>
        </p:spPr>
        <p:txBody>
          <a:bodyPr>
            <a:normAutofit/>
          </a:bodyPr>
          <a:lstStyle/>
          <a:p>
            <a:r>
              <a:rPr lang="it-IT" sz="2000" dirty="0"/>
              <a:t>Pianta di Gerusalemme,</a:t>
            </a:r>
            <a:br>
              <a:rPr lang="it-IT" sz="2000" dirty="0"/>
            </a:br>
            <a:r>
              <a:rPr lang="it-IT" sz="2000" dirty="0"/>
              <a:t>Porta dei Leoni </a:t>
            </a:r>
            <a:br>
              <a:rPr lang="it-IT" sz="2000" dirty="0"/>
            </a:br>
            <a:r>
              <a:rPr lang="it-IT" sz="2000" dirty="0"/>
              <a:t>o Porta di S. Stefano,</a:t>
            </a:r>
            <a:br>
              <a:rPr lang="it-IT" sz="2000" dirty="0"/>
            </a:br>
            <a:r>
              <a:rPr lang="it-IT" sz="2000" dirty="0"/>
              <a:t>chiamata così dai Cristiani.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" y="116632"/>
            <a:ext cx="5249138" cy="6741368"/>
          </a:xfrm>
        </p:spPr>
      </p:pic>
    </p:spTree>
    <p:extLst>
      <p:ext uri="{BB962C8B-B14F-4D97-AF65-F5344CB8AC3E}">
        <p14:creationId xmlns:p14="http://schemas.microsoft.com/office/powerpoint/2010/main" val="3316333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036496" cy="6669360"/>
          </a:xfrm>
        </p:spPr>
        <p:txBody>
          <a:bodyPr>
            <a:normAutofit/>
          </a:bodyPr>
          <a:lstStyle/>
          <a:p>
            <a:pPr algn="ctr"/>
            <a:endParaRPr lang="it-IT" sz="4000" dirty="0"/>
          </a:p>
          <a:p>
            <a:pPr algn="ctr"/>
            <a:r>
              <a:rPr lang="it-IT" sz="4000" dirty="0"/>
              <a:t>MARTIRIO </a:t>
            </a:r>
          </a:p>
          <a:p>
            <a:pPr algn="ctr"/>
            <a:endParaRPr lang="it-IT" sz="4000" dirty="0"/>
          </a:p>
          <a:p>
            <a:pPr algn="ctr"/>
            <a:endParaRPr lang="it-IT" sz="4000" dirty="0"/>
          </a:p>
          <a:p>
            <a:pPr algn="ctr"/>
            <a:r>
              <a:rPr lang="it-IT" sz="4000" dirty="0"/>
              <a:t>Atti 7, 1-60</a:t>
            </a:r>
          </a:p>
          <a:p>
            <a:pPr algn="ctr"/>
            <a:r>
              <a:rPr lang="it-IT" sz="4000" dirty="0"/>
              <a:t>.. un giovane chiamato Saulo ...</a:t>
            </a:r>
          </a:p>
          <a:p>
            <a:pPr algn="ctr"/>
            <a:r>
              <a:rPr lang="it-IT" sz="4000" dirty="0"/>
              <a:t>Atti 8, 1-2</a:t>
            </a:r>
          </a:p>
        </p:txBody>
      </p:sp>
    </p:spTree>
    <p:extLst>
      <p:ext uri="{BB962C8B-B14F-4D97-AF65-F5344CB8AC3E}">
        <p14:creationId xmlns:p14="http://schemas.microsoft.com/office/powerpoint/2010/main" val="1989221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/>
            <a:endParaRPr lang="it-IT" b="1" dirty="0"/>
          </a:p>
          <a:p>
            <a:pPr algn="ctr"/>
            <a:endParaRPr lang="it-IT" b="1" dirty="0"/>
          </a:p>
          <a:p>
            <a:pPr algn="ctr"/>
            <a:endParaRPr lang="it-IT" b="1" dirty="0"/>
          </a:p>
          <a:p>
            <a:pPr algn="ctr"/>
            <a:r>
              <a:rPr lang="it-IT" b="1" dirty="0"/>
              <a:t>Martirio di Santo Stefano</a:t>
            </a:r>
          </a:p>
          <a:p>
            <a:pPr algn="ctr"/>
            <a:endParaRPr lang="it-IT" b="1" dirty="0"/>
          </a:p>
          <a:p>
            <a:pPr algn="ctr"/>
            <a:r>
              <a:rPr lang="it-IT" b="1" i="1" dirty="0"/>
              <a:t>Deposero le loro vesti ai piedi di Saulo.</a:t>
            </a:r>
          </a:p>
          <a:p>
            <a:pPr algn="ctr"/>
            <a:endParaRPr lang="it-IT" b="1" i="1" dirty="0"/>
          </a:p>
          <a:p>
            <a:pPr algn="ctr"/>
            <a:r>
              <a:rPr lang="it-IT" b="1" dirty="0"/>
              <a:t>Anno 36</a:t>
            </a:r>
          </a:p>
          <a:p>
            <a:pPr algn="ctr"/>
            <a:r>
              <a:rPr lang="it-IT" b="1" dirty="0"/>
              <a:t>In occasione del cambio dei </a:t>
            </a:r>
            <a:r>
              <a:rPr lang="it-IT" b="1" dirty="0" err="1"/>
              <a:t>prefeti</a:t>
            </a:r>
            <a:r>
              <a:rPr lang="it-IT" b="1" dirty="0"/>
              <a:t> romani</a:t>
            </a:r>
          </a:p>
        </p:txBody>
      </p:sp>
    </p:spTree>
    <p:extLst>
      <p:ext uri="{BB962C8B-B14F-4D97-AF65-F5344CB8AC3E}">
        <p14:creationId xmlns:p14="http://schemas.microsoft.com/office/powerpoint/2010/main" val="1127015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48064" y="274638"/>
            <a:ext cx="3538736" cy="6957392"/>
          </a:xfrm>
        </p:spPr>
        <p:txBody>
          <a:bodyPr>
            <a:normAutofit/>
          </a:bodyPr>
          <a:lstStyle/>
          <a:p>
            <a:r>
              <a:rPr lang="it-IT" sz="1400" dirty="0"/>
              <a:t>Gerusalemme,</a:t>
            </a:r>
            <a:br>
              <a:rPr lang="it-IT" sz="1400" dirty="0"/>
            </a:br>
            <a:r>
              <a:rPr lang="it-IT" sz="1400" dirty="0"/>
              <a:t>Porta S. Stefano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17112" cy="6957392"/>
          </a:xfrm>
        </p:spPr>
      </p:pic>
    </p:spTree>
    <p:extLst>
      <p:ext uri="{BB962C8B-B14F-4D97-AF65-F5344CB8AC3E}">
        <p14:creationId xmlns:p14="http://schemas.microsoft.com/office/powerpoint/2010/main" val="1689451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88024" y="274638"/>
            <a:ext cx="3898776" cy="6682754"/>
          </a:xfrm>
        </p:spPr>
        <p:txBody>
          <a:bodyPr>
            <a:normAutofit/>
          </a:bodyPr>
          <a:lstStyle/>
          <a:p>
            <a:r>
              <a:rPr lang="it-IT" sz="2000" dirty="0"/>
              <a:t>Gerusalemme, </a:t>
            </a:r>
            <a:br>
              <a:rPr lang="it-IT" sz="2000" dirty="0"/>
            </a:br>
            <a:r>
              <a:rPr lang="it-IT" sz="2000" dirty="0"/>
              <a:t>Porta dei Leoni, </a:t>
            </a:r>
            <a:br>
              <a:rPr lang="it-IT" sz="2000" dirty="0"/>
            </a:br>
            <a:r>
              <a:rPr lang="it-IT" sz="2000" dirty="0"/>
              <a:t>dai Cristiani </a:t>
            </a:r>
            <a:br>
              <a:rPr lang="it-IT" sz="2000" dirty="0"/>
            </a:br>
            <a:r>
              <a:rPr lang="it-IT" sz="2000" dirty="0"/>
              <a:t>ribattezzata </a:t>
            </a:r>
            <a:br>
              <a:rPr lang="it-IT" sz="2000" dirty="0"/>
            </a:br>
            <a:r>
              <a:rPr lang="it-IT" sz="2000" dirty="0"/>
              <a:t>Porta Santo Stefano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5" y="0"/>
            <a:ext cx="45785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6955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48064" y="274638"/>
            <a:ext cx="3538736" cy="7402834"/>
          </a:xfrm>
        </p:spPr>
        <p:txBody>
          <a:bodyPr>
            <a:normAutofit/>
          </a:bodyPr>
          <a:lstStyle/>
          <a:p>
            <a:r>
              <a:rPr lang="it-IT" sz="2000" dirty="0"/>
              <a:t>Gerusalemme,</a:t>
            </a:r>
            <a:br>
              <a:rPr lang="it-IT" sz="2000" dirty="0"/>
            </a:br>
            <a:r>
              <a:rPr lang="it-IT" sz="2000" dirty="0"/>
              <a:t>Porta di S. Stefano.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19416" cy="6858000"/>
          </a:xfrm>
        </p:spPr>
      </p:pic>
    </p:spTree>
    <p:extLst>
      <p:ext uri="{BB962C8B-B14F-4D97-AF65-F5344CB8AC3E}">
        <p14:creationId xmlns:p14="http://schemas.microsoft.com/office/powerpoint/2010/main" val="2100368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32040" y="274638"/>
            <a:ext cx="3754760" cy="6583362"/>
          </a:xfrm>
        </p:spPr>
        <p:txBody>
          <a:bodyPr>
            <a:normAutofit/>
          </a:bodyPr>
          <a:lstStyle/>
          <a:p>
            <a:r>
              <a:rPr lang="it-IT" sz="2200" dirty="0"/>
              <a:t>Gerusalemme, </a:t>
            </a:r>
            <a:br>
              <a:rPr lang="it-IT" sz="2200" dirty="0"/>
            </a:br>
            <a:r>
              <a:rPr lang="it-IT" sz="2200" dirty="0"/>
              <a:t>Porta di S. Stefano</a:t>
            </a:r>
            <a:r>
              <a:rPr lang="it-IT" dirty="0"/>
              <a:t>.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" y="116632"/>
            <a:ext cx="4524408" cy="6741368"/>
          </a:xfrm>
        </p:spPr>
      </p:pic>
    </p:spTree>
    <p:extLst>
      <p:ext uri="{BB962C8B-B14F-4D97-AF65-F5344CB8AC3E}">
        <p14:creationId xmlns:p14="http://schemas.microsoft.com/office/powerpoint/2010/main" val="87404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r>
              <a:rPr lang="it-IT" sz="2000" dirty="0"/>
              <a:t>Rilievi da cui la Porta prende il nome Porta dei Leoni.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1" y="35632"/>
            <a:ext cx="9149128" cy="627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3283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</Words>
  <Application>Microsoft Office PowerPoint</Application>
  <PresentationFormat>Presentazione su schermo (4:3)</PresentationFormat>
  <Paragraphs>25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4" baseType="lpstr">
      <vt:lpstr>Arial</vt:lpstr>
      <vt:lpstr>Calibri</vt:lpstr>
      <vt:lpstr>Tema di Office</vt:lpstr>
      <vt:lpstr>Pianta di Gerusalemme</vt:lpstr>
      <vt:lpstr>Pianta di Gerusalemme, Porta dei Leoni  o Porta di S. Stefano, chiamata così dai Cristiani.</vt:lpstr>
      <vt:lpstr>Presentazione standard di PowerPoint</vt:lpstr>
      <vt:lpstr>Presentazione standard di PowerPoint</vt:lpstr>
      <vt:lpstr>Gerusalemme, Porta S. Stefano</vt:lpstr>
      <vt:lpstr>Gerusalemme,  Porta dei Leoni,  dai Cristiani  ribattezzata  Porta Santo Stefano</vt:lpstr>
      <vt:lpstr>Gerusalemme, Porta di S. Stefano.</vt:lpstr>
      <vt:lpstr>Gerusalemme,  Porta di S. Stefano.</vt:lpstr>
      <vt:lpstr>Rilievi da cui la Porta prende il nome Porta dei Leoni.</vt:lpstr>
      <vt:lpstr>Rilievi da cui la Porta prende il nome ... dei Leoni</vt:lpstr>
      <vt:lpstr>Gerusalemme, Porta S. Stefano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Secondo Brunelli</cp:lastModifiedBy>
  <cp:revision>4</cp:revision>
  <dcterms:created xsi:type="dcterms:W3CDTF">2019-07-15T06:28:48Z</dcterms:created>
  <dcterms:modified xsi:type="dcterms:W3CDTF">2021-09-27T08:05:09Z</dcterms:modified>
</cp:coreProperties>
</file>