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7" r:id="rId6"/>
    <p:sldId id="268" r:id="rId7"/>
    <p:sldId id="269" r:id="rId8"/>
    <p:sldId id="270" r:id="rId9"/>
    <p:sldId id="271" r:id="rId10"/>
    <p:sldId id="272" r:id="rId11"/>
    <p:sldId id="259" r:id="rId12"/>
    <p:sldId id="261" r:id="rId13"/>
    <p:sldId id="264" r:id="rId14"/>
    <p:sldId id="265" r:id="rId15"/>
    <p:sldId id="266" r:id="rId16"/>
    <p:sldId id="273" r:id="rId17"/>
    <p:sldId id="274" r:id="rId18"/>
    <p:sldId id="275" r:id="rId19"/>
    <p:sldId id="262" r:id="rId20"/>
    <p:sldId id="263" r:id="rId21"/>
    <p:sldId id="276" r:id="rId22"/>
    <p:sldId id="277" r:id="rId23"/>
    <p:sldId id="278" r:id="rId24"/>
    <p:sldId id="279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2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94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50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4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4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16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3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17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4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18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25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6BC4-EDFA-4657-8D39-BA01AC332E0D}" type="datetimeFigureOut">
              <a:rPr lang="it-IT" smtClean="0"/>
              <a:t>04/10/2017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D0B1F-7830-405B-8C8A-B375687E97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2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771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63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0" y="116632"/>
            <a:ext cx="4048129" cy="6746883"/>
          </a:xfrm>
        </p:spPr>
      </p:pic>
    </p:spTree>
    <p:extLst>
      <p:ext uri="{BB962C8B-B14F-4D97-AF65-F5344CB8AC3E}">
        <p14:creationId xmlns:p14="http://schemas.microsoft.com/office/powerpoint/2010/main" val="23302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926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134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5422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088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15299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96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411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2755"/>
            <a:ext cx="4104456" cy="6840761"/>
          </a:xfrm>
        </p:spPr>
      </p:pic>
    </p:spTree>
    <p:extLst>
      <p:ext uri="{BB962C8B-B14F-4D97-AF65-F5344CB8AC3E}">
        <p14:creationId xmlns:p14="http://schemas.microsoft.com/office/powerpoint/2010/main" val="481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6831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25103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6818007"/>
            <a:ext cx="10585176" cy="17641966"/>
          </a:xfrm>
        </p:spPr>
      </p:pic>
    </p:spTree>
    <p:extLst>
      <p:ext uri="{BB962C8B-B14F-4D97-AF65-F5344CB8AC3E}">
        <p14:creationId xmlns:p14="http://schemas.microsoft.com/office/powerpoint/2010/main" val="13295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5"/>
            <a:ext cx="4176463" cy="6960773"/>
          </a:xfrm>
        </p:spPr>
      </p:pic>
    </p:spTree>
    <p:extLst>
      <p:ext uri="{BB962C8B-B14F-4D97-AF65-F5344CB8AC3E}">
        <p14:creationId xmlns:p14="http://schemas.microsoft.com/office/powerpoint/2010/main" val="12439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68" y="-6924687"/>
            <a:ext cx="11484768" cy="13750149"/>
          </a:xfrm>
        </p:spPr>
      </p:pic>
    </p:spTree>
    <p:extLst>
      <p:ext uri="{BB962C8B-B14F-4D97-AF65-F5344CB8AC3E}">
        <p14:creationId xmlns:p14="http://schemas.microsoft.com/office/powerpoint/2010/main" val="14835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55"/>
            <a:ext cx="8532440" cy="14220736"/>
          </a:xfrm>
        </p:spPr>
      </p:pic>
    </p:spTree>
    <p:extLst>
      <p:ext uri="{BB962C8B-B14F-4D97-AF65-F5344CB8AC3E}">
        <p14:creationId xmlns:p14="http://schemas.microsoft.com/office/powerpoint/2010/main" val="10641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97258"/>
            <a:ext cx="4176463" cy="6960774"/>
          </a:xfrm>
        </p:spPr>
      </p:pic>
    </p:spTree>
    <p:extLst>
      <p:ext uri="{BB962C8B-B14F-4D97-AF65-F5344CB8AC3E}">
        <p14:creationId xmlns:p14="http://schemas.microsoft.com/office/powerpoint/2010/main" val="24713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4012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12310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91" y="0"/>
            <a:ext cx="4118109" cy="6863516"/>
          </a:xfrm>
        </p:spPr>
      </p:pic>
    </p:spTree>
    <p:extLst>
      <p:ext uri="{BB962C8B-B14F-4D97-AF65-F5344CB8AC3E}">
        <p14:creationId xmlns:p14="http://schemas.microsoft.com/office/powerpoint/2010/main" val="12883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9065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753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3859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34533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56"/>
            <a:ext cx="4104455" cy="6840760"/>
          </a:xfrm>
        </p:spPr>
      </p:pic>
    </p:spTree>
    <p:extLst>
      <p:ext uri="{BB962C8B-B14F-4D97-AF65-F5344CB8AC3E}">
        <p14:creationId xmlns:p14="http://schemas.microsoft.com/office/powerpoint/2010/main" val="28199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Presentazione su schermo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2017-10-04T07:18:11Z</dcterms:created>
  <dcterms:modified xsi:type="dcterms:W3CDTF">2017-10-04T08:02:15Z</dcterms:modified>
</cp:coreProperties>
</file>