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F3EF-2586-483C-8C6F-6BB0F09D9723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E7FF-B44F-4CE2-8F78-CEAB073312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70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F3EF-2586-483C-8C6F-6BB0F09D9723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E7FF-B44F-4CE2-8F78-CEAB073312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4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F3EF-2586-483C-8C6F-6BB0F09D9723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E7FF-B44F-4CE2-8F78-CEAB073312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78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F3EF-2586-483C-8C6F-6BB0F09D9723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E7FF-B44F-4CE2-8F78-CEAB073312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15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F3EF-2586-483C-8C6F-6BB0F09D9723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E7FF-B44F-4CE2-8F78-CEAB073312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177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F3EF-2586-483C-8C6F-6BB0F09D9723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E7FF-B44F-4CE2-8F78-CEAB073312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86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F3EF-2586-483C-8C6F-6BB0F09D9723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E7FF-B44F-4CE2-8F78-CEAB073312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93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F3EF-2586-483C-8C6F-6BB0F09D9723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E7FF-B44F-4CE2-8F78-CEAB073312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77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F3EF-2586-483C-8C6F-6BB0F09D9723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E7FF-B44F-4CE2-8F78-CEAB073312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F3EF-2586-483C-8C6F-6BB0F09D9723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E7FF-B44F-4CE2-8F78-CEAB073312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073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F3EF-2586-483C-8C6F-6BB0F09D9723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E7FF-B44F-4CE2-8F78-CEAB073312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91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4F3EF-2586-483C-8C6F-6BB0F09D9723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CE7FF-B44F-4CE2-8F78-CEAB073312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778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779912" y="2130425"/>
            <a:ext cx="4678288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Gerusalemme, veduta.</a:t>
            </a:r>
            <a:br>
              <a:rPr lang="it-IT" sz="1400" dirty="0" smtClean="0"/>
            </a:b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5986"/>
            <a:ext cx="3322055" cy="689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1143000"/>
          </a:xfrm>
        </p:spPr>
        <p:txBody>
          <a:bodyPr>
            <a:normAutofit/>
          </a:bodyPr>
          <a:lstStyle/>
          <a:p>
            <a:r>
              <a:rPr lang="it-IT" sz="1400" smtClean="0"/>
              <a:t>Gerusalemme, Ascensione</a:t>
            </a: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567"/>
            <a:ext cx="3061877" cy="6865567"/>
          </a:xfrm>
        </p:spPr>
      </p:pic>
    </p:spTree>
    <p:extLst>
      <p:ext uri="{BB962C8B-B14F-4D97-AF65-F5344CB8AC3E}">
        <p14:creationId xmlns:p14="http://schemas.microsoft.com/office/powerpoint/2010/main" val="29610794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</Words>
  <Application>Microsoft Office PowerPoint</Application>
  <PresentationFormat>Presentazione su schermo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Gerusalemme, veduta. </vt:lpstr>
      <vt:lpstr>Gerusalemme, Ascensione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Gerusalemme, veduta. </dc:title>
  <dc:creator>lenovo</dc:creator>
  <cp:lastModifiedBy>lenovo</cp:lastModifiedBy>
  <cp:revision>1</cp:revision>
  <dcterms:created xsi:type="dcterms:W3CDTF">2016-06-02T13:59:42Z</dcterms:created>
  <dcterms:modified xsi:type="dcterms:W3CDTF">2016-06-02T14:02:12Z</dcterms:modified>
</cp:coreProperties>
</file>