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6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62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07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74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50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71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2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5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92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48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86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843F-4C38-42EC-A11F-70B2D3BBBC1A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9D6A-15E7-481E-AAAF-849BC9B670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5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Getsemani, grotta del frantoio. Sulla ‘roccia dell’agonia’ nel  IV sec. Si costruì una chiesa. </a:t>
            </a:r>
            <a:br>
              <a:rPr lang="it-IT" sz="1400" dirty="0" smtClean="0"/>
            </a:br>
            <a:r>
              <a:rPr lang="it-IT" sz="1400" dirty="0" smtClean="0"/>
              <a:t>Vi si venera la ‘tomba della Madonna’: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0" y="-28988"/>
            <a:ext cx="3239277" cy="69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9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Getsemani, grotta del frantoio. Sulla ‘roccia dell’agonia’ nel  IV sec. Si costruì una chiesa.  Vi si venera la ‘tomba della Madonna’: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2016-06-03T07:06:00Z</dcterms:created>
  <dcterms:modified xsi:type="dcterms:W3CDTF">2016-06-03T07:17:39Z</dcterms:modified>
</cp:coreProperties>
</file>