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6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72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19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3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79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86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2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52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63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46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89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D0DD-797E-48B6-A481-EA6AD0DC7AE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93E8-C24C-4A80-BB32-200E30F8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Golgota</a:t>
            </a:r>
            <a:r>
              <a:rPr lang="it-IT" sz="1400" dirty="0" smtClean="0"/>
              <a:t>, cranio,  luogo della </a:t>
            </a:r>
            <a:r>
              <a:rPr lang="it-IT" sz="1400" dirty="0" err="1" smtClean="0"/>
              <a:t>Crocefissione,prima</a:t>
            </a:r>
            <a:r>
              <a:rPr lang="it-IT" sz="1400" dirty="0" smtClean="0"/>
              <a:t> fuori delle mura, fu incluso nel 41-44, alto 5 metri. Nel 135 diventa  nella città </a:t>
            </a:r>
            <a:r>
              <a:rPr lang="it-IT" sz="1400" dirty="0" err="1" smtClean="0"/>
              <a:t>Aelia</a:t>
            </a:r>
            <a:r>
              <a:rPr lang="it-IT" sz="1400" dirty="0" smtClean="0"/>
              <a:t> Capitolina, vi si </a:t>
            </a:r>
            <a:r>
              <a:rPr lang="it-IT" sz="1400" dirty="0" err="1" smtClean="0"/>
              <a:t>costrui</a:t>
            </a:r>
            <a:r>
              <a:rPr lang="it-IT" sz="1400" dirty="0" smtClean="0"/>
              <a:t> una edicola col simulacro di  Venere. Costantino lasciò libero il </a:t>
            </a:r>
            <a:r>
              <a:rPr lang="it-IT" sz="1400" dirty="0" err="1" smtClean="0"/>
              <a:t>Golgota</a:t>
            </a:r>
            <a:r>
              <a:rPr lang="it-IT" sz="1400" dirty="0" smtClean="0"/>
              <a:t>. I Crociati lo inclusero nel grande edificio del Santo Sepolcro.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34102"/>
            <a:ext cx="3203848" cy="69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60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Golgota, cranio,  luogo della Crocefissione,prima fuori delle mura, fu incluso nel 41-44, alto 5 metri. Nel 135 diventa  nella città Aelia Capitolina, vi si costrui una edicola col simulacro di  Venere. Costantino lasciò libero il Golgota. I Crociati lo inclusero nel grande edificio del Santo Sepolcro.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2016-06-03T07:22:47Z</dcterms:created>
  <dcterms:modified xsi:type="dcterms:W3CDTF">2016-06-03T07:32:24Z</dcterms:modified>
</cp:coreProperties>
</file>