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36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50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8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5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00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25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94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53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22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81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33B8-6513-428C-9F5D-8D3EE0E41CB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FC3E-A50C-4E36-AF88-E8826F76F0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30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Tabga</a:t>
            </a:r>
            <a:r>
              <a:rPr lang="it-IT" sz="1400" dirty="0" smtClean="0"/>
              <a:t>, chiesa </a:t>
            </a:r>
            <a:r>
              <a:rPr lang="it-IT" sz="1400" smtClean="0"/>
              <a:t>del primato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09"/>
            <a:ext cx="3275856" cy="69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0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Tabga, chiesa del primato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Tabga, chiesa del primato</dc:title>
  <dc:creator>lenovo</dc:creator>
  <cp:lastModifiedBy>lenovo</cp:lastModifiedBy>
  <cp:revision>1</cp:revision>
  <dcterms:created xsi:type="dcterms:W3CDTF">2016-06-03T12:48:04Z</dcterms:created>
  <dcterms:modified xsi:type="dcterms:W3CDTF">2016-06-03T12:49:34Z</dcterms:modified>
</cp:coreProperties>
</file>