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48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0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88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4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935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15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139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07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55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04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64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F9EE7-7083-4517-AFA3-0823F55FBD31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0C4DB-01D9-40BC-9206-351FB42046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91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2"/>
            <a:ext cx="9165096" cy="687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9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26"/>
            <a:ext cx="9100499" cy="6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01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706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436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9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" y="25948"/>
            <a:ext cx="9109403" cy="683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642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59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1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409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86"/>
            <a:ext cx="9107219" cy="683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92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21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06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" y="-7568"/>
            <a:ext cx="9286612" cy="696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572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038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" y="4182"/>
            <a:ext cx="9078925" cy="680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21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76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" y="-5804"/>
            <a:ext cx="9151739" cy="686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52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67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96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70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" y="24246"/>
            <a:ext cx="9111671" cy="683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65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230"/>
            <a:ext cx="9125027" cy="684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68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56"/>
            <a:ext cx="9100457" cy="68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41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987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213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696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18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085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783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" y="0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24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438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8"/>
            <a:ext cx="9127336" cy="684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047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378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61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49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800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918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357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689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087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"/>
            <a:ext cx="9142919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572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869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"/>
            <a:ext cx="9140692" cy="685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519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01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" y="15900"/>
            <a:ext cx="9122800" cy="68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9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" y="24216"/>
            <a:ext cx="9111712" cy="683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467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06"/>
            <a:ext cx="9158541" cy="686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948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10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2" y="29317"/>
            <a:ext cx="9177391" cy="688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583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6" y="17568"/>
            <a:ext cx="9120575" cy="684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44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779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787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436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898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124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" y="0"/>
            <a:ext cx="889248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37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131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197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90"/>
            <a:ext cx="9129479" cy="684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26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90"/>
            <a:ext cx="9134013" cy="685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774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664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757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94"/>
            <a:ext cx="9100540" cy="682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7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0"/>
            <a:ext cx="9138465" cy="685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6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274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90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Presentazione su schermo (4:3)</PresentationFormat>
  <Paragraphs>0</Paragraphs>
  <Slides>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6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2020-03-24T20:58:41Z</dcterms:created>
  <dcterms:modified xsi:type="dcterms:W3CDTF">2020-03-24T22:08:32Z</dcterms:modified>
</cp:coreProperties>
</file>