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25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88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50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69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10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9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0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35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36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79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57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6568-68DF-4DCB-BD6A-08318EFA40F0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3277-058D-44ED-A80C-893D4BEFD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09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42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46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246"/>
            <a:ext cx="9111671" cy="68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95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31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6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4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6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38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71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01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78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74"/>
            <a:ext cx="9149431" cy="686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3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0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16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64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67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" y="810"/>
            <a:ext cx="9142919" cy="685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86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455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66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250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70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68"/>
            <a:ext cx="9122843" cy="684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90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70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0"/>
            <a:ext cx="9136240" cy="685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6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" y="2480"/>
            <a:ext cx="9140692" cy="685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91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65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55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" y="-9238"/>
            <a:ext cx="9000807" cy="675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18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" y="0"/>
            <a:ext cx="89884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12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Presentazione su schermo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2020-03-24T09:43:04Z</dcterms:created>
  <dcterms:modified xsi:type="dcterms:W3CDTF">2020-03-24T09:57:53Z</dcterms:modified>
</cp:coreProperties>
</file>