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39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60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2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30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2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11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68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0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12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45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9A963-E59C-4E35-9ADB-75913AC4DFCB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A929C-F453-495A-BF7E-014E036DD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71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37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940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5637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2204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6274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232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4277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6976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0940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5137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08"/>
            <a:ext cx="9160809" cy="687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412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6"/>
            <a:ext cx="9098272" cy="682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96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683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50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4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5262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2338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050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3181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8144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90"/>
            <a:ext cx="9131747" cy="684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601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414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7298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84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1760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14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2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74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58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71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42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68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0"/>
            <a:ext cx="9138465" cy="685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6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36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94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019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52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86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299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" y="12528"/>
            <a:ext cx="9127295" cy="68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18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061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"/>
            <a:ext cx="9142919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33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8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6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84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96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163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28"/>
            <a:ext cx="9149637" cy="686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61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14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437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954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955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6"/>
            <a:ext cx="9230795" cy="692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031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76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1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851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893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86"/>
            <a:ext cx="9239741" cy="692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12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3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854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" y="9190"/>
            <a:ext cx="9131747" cy="684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60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925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713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4" y="15900"/>
            <a:ext cx="9122800" cy="68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728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31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" y="15900"/>
            <a:ext cx="9122800" cy="68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320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9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9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33972" cy="68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19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089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" y="44624"/>
            <a:ext cx="9217024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738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382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972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89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352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713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" y="810"/>
            <a:ext cx="9142919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075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9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149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762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132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33972" cy="68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096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730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8496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45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476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" y="30956"/>
            <a:ext cx="9135621" cy="685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35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308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3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521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-1"/>
            <a:ext cx="9130550" cy="68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465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81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1368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86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541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261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546"/>
            <a:ext cx="9113937" cy="683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52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806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4820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54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2082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684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913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288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412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6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015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5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51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657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9507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6596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9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2045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8"/>
            <a:ext cx="9113896" cy="683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1419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3669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107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3739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2571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28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4201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8359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12560"/>
            <a:ext cx="8971744" cy="67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722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834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Presentazione su schermo (4:3)</PresentationFormat>
  <Paragraphs>0</Paragraphs>
  <Slides>120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120</vt:i4>
      </vt:variant>
    </vt:vector>
  </HeadingPairs>
  <TitlesOfParts>
    <vt:vector size="12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2020-03-24T15:09:51Z</dcterms:created>
  <dcterms:modified xsi:type="dcterms:W3CDTF">2020-03-24T16:03:11Z</dcterms:modified>
</cp:coreProperties>
</file>