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93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33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33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70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81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77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76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93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73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03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AF3C-4D90-4D1C-9651-67BF83FCDD45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8AD6-1DD9-42BB-B37B-A21F89092B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2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0"/>
            <a:ext cx="9157457" cy="687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1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" y="-5898"/>
            <a:ext cx="9151864" cy="68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9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97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0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25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586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2020-03-24T09:59:17Z</dcterms:created>
  <dcterms:modified xsi:type="dcterms:W3CDTF">2020-03-24T10:05:07Z</dcterms:modified>
</cp:coreProperties>
</file>