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22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47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03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72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95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89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7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39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5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86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60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AEED5-5D02-4EA1-BDE2-821279D3E027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B745-BBD3-4AE2-8E4D-C95AE011B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68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69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8693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6451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409748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"/>
            <a:ext cx="5138438" cy="6851251"/>
          </a:xfrm>
        </p:spPr>
      </p:pic>
    </p:spTree>
    <p:extLst>
      <p:ext uri="{BB962C8B-B14F-4D97-AF65-F5344CB8AC3E}">
        <p14:creationId xmlns:p14="http://schemas.microsoft.com/office/powerpoint/2010/main" val="40944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3067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252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402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7685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"/>
            <a:ext cx="9146417" cy="6859813"/>
          </a:xfrm>
        </p:spPr>
      </p:pic>
    </p:spTree>
    <p:extLst>
      <p:ext uri="{BB962C8B-B14F-4D97-AF65-F5344CB8AC3E}">
        <p14:creationId xmlns:p14="http://schemas.microsoft.com/office/powerpoint/2010/main" val="161516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57150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740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86598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146866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112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884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50235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43172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12927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516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69893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2"/>
            <a:ext cx="9120650" cy="6840488"/>
          </a:xfrm>
        </p:spPr>
      </p:pic>
    </p:spTree>
    <p:extLst>
      <p:ext uri="{BB962C8B-B14F-4D97-AF65-F5344CB8AC3E}">
        <p14:creationId xmlns:p14="http://schemas.microsoft.com/office/powerpoint/2010/main" val="226796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987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9246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08927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678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48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57340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00427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1412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3"/>
            <a:ext cx="9175830" cy="6881873"/>
          </a:xfrm>
        </p:spPr>
      </p:pic>
    </p:spTree>
    <p:extLst>
      <p:ext uri="{BB962C8B-B14F-4D97-AF65-F5344CB8AC3E}">
        <p14:creationId xmlns:p14="http://schemas.microsoft.com/office/powerpoint/2010/main" val="413837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52"/>
            <a:ext cx="9176069" cy="6882052"/>
          </a:xfrm>
        </p:spPr>
      </p:pic>
    </p:spTree>
    <p:extLst>
      <p:ext uri="{BB962C8B-B14F-4D97-AF65-F5344CB8AC3E}">
        <p14:creationId xmlns:p14="http://schemas.microsoft.com/office/powerpoint/2010/main" val="352074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" y="12932"/>
            <a:ext cx="5133801" cy="6845068"/>
          </a:xfrm>
        </p:spPr>
      </p:pic>
    </p:spTree>
    <p:extLst>
      <p:ext uri="{BB962C8B-B14F-4D97-AF65-F5344CB8AC3E}">
        <p14:creationId xmlns:p14="http://schemas.microsoft.com/office/powerpoint/2010/main" val="2080027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3"/>
            <a:ext cx="5132150" cy="6842867"/>
          </a:xfrm>
        </p:spPr>
      </p:pic>
    </p:spTree>
    <p:extLst>
      <p:ext uri="{BB962C8B-B14F-4D97-AF65-F5344CB8AC3E}">
        <p14:creationId xmlns:p14="http://schemas.microsoft.com/office/powerpoint/2010/main" val="327366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2284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708444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Presentazione su schermo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2016-03-15T21:29:12Z</dcterms:created>
  <dcterms:modified xsi:type="dcterms:W3CDTF">2016-03-16T05:41:46Z</dcterms:modified>
</cp:coreProperties>
</file>