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0" r:id="rId45"/>
    <p:sldId id="301" r:id="rId46"/>
    <p:sldId id="302" r:id="rId47"/>
    <p:sldId id="303" r:id="rId48"/>
    <p:sldId id="304" r:id="rId49"/>
    <p:sldId id="305" r:id="rId5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55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6907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040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12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272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532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492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857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46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42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90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49013-A6B0-4059-A3E1-A47678C44B03}" type="datetimeFigureOut">
              <a:rPr lang="it-IT" smtClean="0"/>
              <a:t>16/03/2016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A1758-E9DA-47E5-9591-2DDFD8FAB4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708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94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8893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6"/>
            <a:ext cx="9131591" cy="6848694"/>
          </a:xfrm>
        </p:spPr>
      </p:pic>
    </p:spTree>
    <p:extLst>
      <p:ext uri="{BB962C8B-B14F-4D97-AF65-F5344CB8AC3E}">
        <p14:creationId xmlns:p14="http://schemas.microsoft.com/office/powerpoint/2010/main" val="367616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39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87758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8"/>
            <a:ext cx="9120175" cy="6840132"/>
          </a:xfrm>
        </p:spPr>
      </p:pic>
    </p:spTree>
    <p:extLst>
      <p:ext uri="{BB962C8B-B14F-4D97-AF65-F5344CB8AC3E}">
        <p14:creationId xmlns:p14="http://schemas.microsoft.com/office/powerpoint/2010/main" val="246426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93"/>
            <a:ext cx="5138705" cy="6851607"/>
          </a:xfrm>
        </p:spPr>
      </p:pic>
    </p:spTree>
    <p:extLst>
      <p:ext uri="{BB962C8B-B14F-4D97-AF65-F5344CB8AC3E}">
        <p14:creationId xmlns:p14="http://schemas.microsoft.com/office/powerpoint/2010/main" val="1096486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44480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966318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225313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224958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" y="20425"/>
            <a:ext cx="9116766" cy="6837575"/>
          </a:xfrm>
        </p:spPr>
      </p:pic>
    </p:spTree>
    <p:extLst>
      <p:ext uri="{BB962C8B-B14F-4D97-AF65-F5344CB8AC3E}">
        <p14:creationId xmlns:p14="http://schemas.microsoft.com/office/powerpoint/2010/main" val="918648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98221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40820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83778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5"/>
            <a:ext cx="9146179" cy="6859635"/>
          </a:xfrm>
        </p:spPr>
      </p:pic>
    </p:spTree>
    <p:extLst>
      <p:ext uri="{BB962C8B-B14F-4D97-AF65-F5344CB8AC3E}">
        <p14:creationId xmlns:p14="http://schemas.microsoft.com/office/powerpoint/2010/main" val="5253626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63190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75089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" y="26252"/>
            <a:ext cx="9108997" cy="6831748"/>
          </a:xfrm>
        </p:spPr>
      </p:pic>
    </p:spTree>
    <p:extLst>
      <p:ext uri="{BB962C8B-B14F-4D97-AF65-F5344CB8AC3E}">
        <p14:creationId xmlns:p14="http://schemas.microsoft.com/office/powerpoint/2010/main" val="37726224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1903363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" y="12041"/>
            <a:ext cx="9127945" cy="6845959"/>
          </a:xfrm>
        </p:spPr>
      </p:pic>
    </p:spTree>
    <p:extLst>
      <p:ext uri="{BB962C8B-B14F-4D97-AF65-F5344CB8AC3E}">
        <p14:creationId xmlns:p14="http://schemas.microsoft.com/office/powerpoint/2010/main" val="3457093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04954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56785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5366957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1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294636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9138885" cy="6854164"/>
          </a:xfrm>
        </p:spPr>
      </p:pic>
    </p:spTree>
    <p:extLst>
      <p:ext uri="{BB962C8B-B14F-4D97-AF65-F5344CB8AC3E}">
        <p14:creationId xmlns:p14="http://schemas.microsoft.com/office/powerpoint/2010/main" val="183401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130967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" y="-23873"/>
            <a:ext cx="9175830" cy="6881873"/>
          </a:xfrm>
        </p:spPr>
      </p:pic>
    </p:spTree>
    <p:extLst>
      <p:ext uri="{BB962C8B-B14F-4D97-AF65-F5344CB8AC3E}">
        <p14:creationId xmlns:p14="http://schemas.microsoft.com/office/powerpoint/2010/main" val="1861939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7" y="23339"/>
            <a:ext cx="9112881" cy="6834661"/>
          </a:xfrm>
        </p:spPr>
      </p:pic>
    </p:spTree>
    <p:extLst>
      <p:ext uri="{BB962C8B-B14F-4D97-AF65-F5344CB8AC3E}">
        <p14:creationId xmlns:p14="http://schemas.microsoft.com/office/powerpoint/2010/main" val="3701399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86107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119238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4"/>
            <a:ext cx="5123944" cy="6831926"/>
          </a:xfrm>
        </p:spPr>
      </p:pic>
    </p:spTree>
    <p:extLst>
      <p:ext uri="{BB962C8B-B14F-4D97-AF65-F5344CB8AC3E}">
        <p14:creationId xmlns:p14="http://schemas.microsoft.com/office/powerpoint/2010/main" val="612403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17379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71879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37216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391425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19"/>
            <a:ext cx="9157358" cy="6868019"/>
          </a:xfrm>
        </p:spPr>
      </p:pic>
    </p:spTree>
    <p:extLst>
      <p:ext uri="{BB962C8B-B14F-4D97-AF65-F5344CB8AC3E}">
        <p14:creationId xmlns:p14="http://schemas.microsoft.com/office/powerpoint/2010/main" val="2634233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3"/>
            <a:ext cx="9135475" cy="6851607"/>
          </a:xfrm>
        </p:spPr>
      </p:pic>
    </p:spTree>
    <p:extLst>
      <p:ext uri="{BB962C8B-B14F-4D97-AF65-F5344CB8AC3E}">
        <p14:creationId xmlns:p14="http://schemas.microsoft.com/office/powerpoint/2010/main" val="18538431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00966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8544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" y="12220"/>
            <a:ext cx="9127706" cy="6845780"/>
          </a:xfrm>
        </p:spPr>
      </p:pic>
    </p:spTree>
    <p:extLst>
      <p:ext uri="{BB962C8B-B14F-4D97-AF65-F5344CB8AC3E}">
        <p14:creationId xmlns:p14="http://schemas.microsoft.com/office/powerpoint/2010/main" val="28751720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052525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06335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45298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3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99191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17347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13261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738589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15281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"/>
            <a:ext cx="9142533" cy="6856900"/>
          </a:xfrm>
        </p:spPr>
      </p:pic>
    </p:spTree>
    <p:extLst>
      <p:ext uri="{BB962C8B-B14F-4D97-AF65-F5344CB8AC3E}">
        <p14:creationId xmlns:p14="http://schemas.microsoft.com/office/powerpoint/2010/main" val="27816627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Presentazione su schermo (4:3)</PresentationFormat>
  <Paragraphs>0</Paragraphs>
  <Slides>49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49</vt:i4>
      </vt:variant>
    </vt:vector>
  </HeadingPairs>
  <TitlesOfParts>
    <vt:vector size="5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2016-03-16T07:43:27Z</dcterms:created>
  <dcterms:modified xsi:type="dcterms:W3CDTF">2016-03-16T08:11:21Z</dcterms:modified>
</cp:coreProperties>
</file>