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307" r:id="rId10"/>
    <p:sldId id="308" r:id="rId11"/>
    <p:sldId id="309" r:id="rId12"/>
    <p:sldId id="310" r:id="rId13"/>
    <p:sldId id="311" r:id="rId14"/>
    <p:sldId id="312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264" r:id="rId45"/>
    <p:sldId id="265" r:id="rId46"/>
    <p:sldId id="266" r:id="rId47"/>
    <p:sldId id="267" r:id="rId48"/>
    <p:sldId id="268" r:id="rId49"/>
    <p:sldId id="269" r:id="rId50"/>
    <p:sldId id="270" r:id="rId51"/>
    <p:sldId id="271" r:id="rId52"/>
    <p:sldId id="272" r:id="rId53"/>
    <p:sldId id="273" r:id="rId54"/>
    <p:sldId id="306" r:id="rId55"/>
    <p:sldId id="274" r:id="rId56"/>
    <p:sldId id="275" r:id="rId57"/>
    <p:sldId id="276" r:id="rId58"/>
    <p:sldId id="277" r:id="rId59"/>
    <p:sldId id="278" r:id="rId60"/>
    <p:sldId id="279" r:id="rId61"/>
    <p:sldId id="280" r:id="rId62"/>
    <p:sldId id="281" r:id="rId63"/>
    <p:sldId id="282" r:id="rId64"/>
    <p:sldId id="283" r:id="rId65"/>
    <p:sldId id="284" r:id="rId66"/>
    <p:sldId id="285" r:id="rId67"/>
    <p:sldId id="286" r:id="rId68"/>
    <p:sldId id="287" r:id="rId69"/>
    <p:sldId id="288" r:id="rId70"/>
    <p:sldId id="289" r:id="rId71"/>
    <p:sldId id="290" r:id="rId72"/>
    <p:sldId id="291" r:id="rId73"/>
    <p:sldId id="292" r:id="rId74"/>
    <p:sldId id="293" r:id="rId75"/>
    <p:sldId id="294" r:id="rId76"/>
    <p:sldId id="295" r:id="rId77"/>
    <p:sldId id="296" r:id="rId78"/>
    <p:sldId id="297" r:id="rId79"/>
    <p:sldId id="298" r:id="rId80"/>
    <p:sldId id="299" r:id="rId81"/>
    <p:sldId id="300" r:id="rId82"/>
    <p:sldId id="301" r:id="rId83"/>
    <p:sldId id="303" r:id="rId84"/>
    <p:sldId id="304" r:id="rId85"/>
    <p:sldId id="305" r:id="rId8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740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58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11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6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36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18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95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97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88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69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531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FCA21-CBC7-4739-9D89-F689AA28CE8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81AB8-C786-4928-BB15-7588A4F785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5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14909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92296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3290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219421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06704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07425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728400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1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67278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3494302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593108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-23873"/>
            <a:ext cx="9175830" cy="6881873"/>
          </a:xfrm>
        </p:spPr>
      </p:pic>
    </p:spTree>
    <p:extLst>
      <p:ext uri="{BB962C8B-B14F-4D97-AF65-F5344CB8AC3E}">
        <p14:creationId xmlns:p14="http://schemas.microsoft.com/office/powerpoint/2010/main" val="1246905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8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" y="23339"/>
            <a:ext cx="9112881" cy="6834661"/>
          </a:xfrm>
        </p:spPr>
      </p:pic>
    </p:spTree>
    <p:extLst>
      <p:ext uri="{BB962C8B-B14F-4D97-AF65-F5344CB8AC3E}">
        <p14:creationId xmlns:p14="http://schemas.microsoft.com/office/powerpoint/2010/main" val="4140396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60100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16943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4"/>
            <a:ext cx="5123944" cy="6831926"/>
          </a:xfrm>
        </p:spPr>
      </p:pic>
    </p:spTree>
    <p:extLst>
      <p:ext uri="{BB962C8B-B14F-4D97-AF65-F5344CB8AC3E}">
        <p14:creationId xmlns:p14="http://schemas.microsoft.com/office/powerpoint/2010/main" val="2090621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75573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69968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5353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19"/>
            <a:ext cx="9157358" cy="6868019"/>
          </a:xfrm>
        </p:spPr>
      </p:pic>
    </p:spTree>
    <p:extLst>
      <p:ext uri="{BB962C8B-B14F-4D97-AF65-F5344CB8AC3E}">
        <p14:creationId xmlns:p14="http://schemas.microsoft.com/office/powerpoint/2010/main" val="3681936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3"/>
            <a:ext cx="9135475" cy="6851607"/>
          </a:xfrm>
        </p:spPr>
      </p:pic>
    </p:spTree>
    <p:extLst>
      <p:ext uri="{BB962C8B-B14F-4D97-AF65-F5344CB8AC3E}">
        <p14:creationId xmlns:p14="http://schemas.microsoft.com/office/powerpoint/2010/main" val="3665103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4699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2" y="19857"/>
            <a:ext cx="9117523" cy="6838143"/>
          </a:xfrm>
        </p:spPr>
      </p:pic>
    </p:spTree>
    <p:extLst>
      <p:ext uri="{BB962C8B-B14F-4D97-AF65-F5344CB8AC3E}">
        <p14:creationId xmlns:p14="http://schemas.microsoft.com/office/powerpoint/2010/main" val="2768059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299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" y="12220"/>
            <a:ext cx="9127706" cy="6845780"/>
          </a:xfrm>
        </p:spPr>
      </p:pic>
    </p:spTree>
    <p:extLst>
      <p:ext uri="{BB962C8B-B14F-4D97-AF65-F5344CB8AC3E}">
        <p14:creationId xmlns:p14="http://schemas.microsoft.com/office/powerpoint/2010/main" val="3297543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0727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50918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28079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0515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1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388387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3191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75"/>
            <a:ext cx="5147156" cy="6862875"/>
          </a:xfrm>
        </p:spPr>
      </p:pic>
    </p:spTree>
    <p:extLst>
      <p:ext uri="{BB962C8B-B14F-4D97-AF65-F5344CB8AC3E}">
        <p14:creationId xmlns:p14="http://schemas.microsoft.com/office/powerpoint/2010/main" val="3490047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67147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66808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67023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171146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4875"/>
            <a:ext cx="5139843" cy="6853125"/>
          </a:xfrm>
        </p:spPr>
      </p:pic>
    </p:spTree>
    <p:extLst>
      <p:ext uri="{BB962C8B-B14F-4D97-AF65-F5344CB8AC3E}">
        <p14:creationId xmlns:p14="http://schemas.microsoft.com/office/powerpoint/2010/main" val="2041931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9"/>
            <a:ext cx="9140334" cy="6855251"/>
          </a:xfrm>
        </p:spPr>
      </p:pic>
    </p:spTree>
    <p:extLst>
      <p:ext uri="{BB962C8B-B14F-4D97-AF65-F5344CB8AC3E}">
        <p14:creationId xmlns:p14="http://schemas.microsoft.com/office/powerpoint/2010/main" val="2448826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16"/>
            <a:ext cx="9105445" cy="6829084"/>
          </a:xfrm>
        </p:spPr>
      </p:pic>
    </p:spTree>
    <p:extLst>
      <p:ext uri="{BB962C8B-B14F-4D97-AF65-F5344CB8AC3E}">
        <p14:creationId xmlns:p14="http://schemas.microsoft.com/office/powerpoint/2010/main" val="2241208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8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14014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66916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18957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27538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8"/>
            <a:ext cx="9124202" cy="6843152"/>
          </a:xfrm>
        </p:spPr>
      </p:pic>
    </p:spTree>
    <p:extLst>
      <p:ext uri="{BB962C8B-B14F-4D97-AF65-F5344CB8AC3E}">
        <p14:creationId xmlns:p14="http://schemas.microsoft.com/office/powerpoint/2010/main" val="1431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5"/>
            <a:ext cx="9182699" cy="6887025"/>
          </a:xfrm>
        </p:spPr>
      </p:pic>
    </p:spTree>
    <p:extLst>
      <p:ext uri="{BB962C8B-B14F-4D97-AF65-F5344CB8AC3E}">
        <p14:creationId xmlns:p14="http://schemas.microsoft.com/office/powerpoint/2010/main" val="32825966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7"/>
            <a:ext cx="9112123" cy="6834093"/>
          </a:xfrm>
        </p:spPr>
      </p:pic>
    </p:spTree>
    <p:extLst>
      <p:ext uri="{BB962C8B-B14F-4D97-AF65-F5344CB8AC3E}">
        <p14:creationId xmlns:p14="http://schemas.microsoft.com/office/powerpoint/2010/main" val="25325450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75797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9"/>
            <a:ext cx="9136281" cy="6852211"/>
          </a:xfrm>
        </p:spPr>
      </p:pic>
    </p:spTree>
    <p:extLst>
      <p:ext uri="{BB962C8B-B14F-4D97-AF65-F5344CB8AC3E}">
        <p14:creationId xmlns:p14="http://schemas.microsoft.com/office/powerpoint/2010/main" val="3533016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12996567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31028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8089873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061632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90784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763036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86539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45362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790731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425564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52911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19857"/>
            <a:ext cx="9117523" cy="6838143"/>
          </a:xfrm>
        </p:spPr>
      </p:pic>
    </p:spTree>
    <p:extLst>
      <p:ext uri="{BB962C8B-B14F-4D97-AF65-F5344CB8AC3E}">
        <p14:creationId xmlns:p14="http://schemas.microsoft.com/office/powerpoint/2010/main" val="3323223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1"/>
            <a:ext cx="9137558" cy="6853169"/>
          </a:xfrm>
        </p:spPr>
      </p:pic>
    </p:spTree>
    <p:extLst>
      <p:ext uri="{BB962C8B-B14F-4D97-AF65-F5344CB8AC3E}">
        <p14:creationId xmlns:p14="http://schemas.microsoft.com/office/powerpoint/2010/main" val="1970719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0733" cy="6855550"/>
          </a:xfrm>
        </p:spPr>
      </p:pic>
    </p:spTree>
    <p:extLst>
      <p:ext uri="{BB962C8B-B14F-4D97-AF65-F5344CB8AC3E}">
        <p14:creationId xmlns:p14="http://schemas.microsoft.com/office/powerpoint/2010/main" val="15710295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883028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" y="13178"/>
            <a:ext cx="9126429" cy="6844822"/>
          </a:xfrm>
        </p:spPr>
      </p:pic>
    </p:spTree>
    <p:extLst>
      <p:ext uri="{BB962C8B-B14F-4D97-AF65-F5344CB8AC3E}">
        <p14:creationId xmlns:p14="http://schemas.microsoft.com/office/powerpoint/2010/main" val="35518465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5"/>
            <a:ext cx="9182699" cy="6887025"/>
          </a:xfrm>
        </p:spPr>
      </p:pic>
    </p:spTree>
    <p:extLst>
      <p:ext uri="{BB962C8B-B14F-4D97-AF65-F5344CB8AC3E}">
        <p14:creationId xmlns:p14="http://schemas.microsoft.com/office/powerpoint/2010/main" val="37785011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37269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434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5" y="-6609"/>
            <a:ext cx="9152811" cy="6864609"/>
          </a:xfrm>
        </p:spPr>
      </p:pic>
    </p:spTree>
    <p:extLst>
      <p:ext uri="{BB962C8B-B14F-4D97-AF65-F5344CB8AC3E}">
        <p14:creationId xmlns:p14="http://schemas.microsoft.com/office/powerpoint/2010/main" val="37061050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977844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63266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8"/>
            <a:ext cx="9251325" cy="6938494"/>
          </a:xfrm>
        </p:spPr>
      </p:pic>
    </p:spTree>
    <p:extLst>
      <p:ext uri="{BB962C8B-B14F-4D97-AF65-F5344CB8AC3E}">
        <p14:creationId xmlns:p14="http://schemas.microsoft.com/office/powerpoint/2010/main" val="23794019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6" y="1492"/>
            <a:ext cx="9142010" cy="6856508"/>
          </a:xfrm>
        </p:spPr>
      </p:pic>
    </p:spTree>
    <p:extLst>
      <p:ext uri="{BB962C8B-B14F-4D97-AF65-F5344CB8AC3E}">
        <p14:creationId xmlns:p14="http://schemas.microsoft.com/office/powerpoint/2010/main" val="26435388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"/>
            <a:ext cx="9142010" cy="6856508"/>
          </a:xfrm>
        </p:spPr>
      </p:pic>
    </p:spTree>
    <p:extLst>
      <p:ext uri="{BB962C8B-B14F-4D97-AF65-F5344CB8AC3E}">
        <p14:creationId xmlns:p14="http://schemas.microsoft.com/office/powerpoint/2010/main" val="35735754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767689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1"/>
            <a:ext cx="9137558" cy="6853169"/>
          </a:xfrm>
        </p:spPr>
      </p:pic>
    </p:spTree>
    <p:extLst>
      <p:ext uri="{BB962C8B-B14F-4D97-AF65-F5344CB8AC3E}">
        <p14:creationId xmlns:p14="http://schemas.microsoft.com/office/powerpoint/2010/main" val="38772889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" y="-25686"/>
            <a:ext cx="9178247" cy="6883686"/>
          </a:xfrm>
        </p:spPr>
      </p:pic>
    </p:spTree>
    <p:extLst>
      <p:ext uri="{BB962C8B-B14F-4D97-AF65-F5344CB8AC3E}">
        <p14:creationId xmlns:p14="http://schemas.microsoft.com/office/powerpoint/2010/main" val="5184642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308927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4061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206130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078698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864934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109022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9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279206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64900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8"/>
            <a:ext cx="5200638" cy="6934184"/>
          </a:xfrm>
        </p:spPr>
      </p:pic>
    </p:spTree>
    <p:extLst>
      <p:ext uri="{BB962C8B-B14F-4D97-AF65-F5344CB8AC3E}">
        <p14:creationId xmlns:p14="http://schemas.microsoft.com/office/powerpoint/2010/main" val="24672517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Presentazione su schermo (4:3)</PresentationFormat>
  <Paragraphs>0</Paragraphs>
  <Slides>85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85</vt:i4>
      </vt:variant>
    </vt:vector>
  </HeadingPairs>
  <TitlesOfParts>
    <vt:vector size="8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2016-03-17T21:21:37Z</dcterms:created>
  <dcterms:modified xsi:type="dcterms:W3CDTF">2016-03-18T09:23:53Z</dcterms:modified>
</cp:coreProperties>
</file>