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306" r:id="rId9"/>
    <p:sldId id="281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7" r:id="rId59"/>
    <p:sldId id="276" r:id="rId60"/>
    <p:sldId id="278" r:id="rId61"/>
    <p:sldId id="279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17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64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28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90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2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20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85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3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46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29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36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40BF-FA1A-4E87-AA55-6B907CF2D266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DA7BA-0FC0-49A5-977C-0FEFBC5F2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09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4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"/>
            <a:ext cx="9139123" cy="6854343"/>
          </a:xfrm>
        </p:spPr>
      </p:pic>
    </p:spTree>
    <p:extLst>
      <p:ext uri="{BB962C8B-B14F-4D97-AF65-F5344CB8AC3E}">
        <p14:creationId xmlns:p14="http://schemas.microsoft.com/office/powerpoint/2010/main" val="210739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65572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Segnaposto contenuto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25"/>
            <a:ext cx="9168299" cy="6876225"/>
          </a:xfrm>
        </p:spPr>
      </p:pic>
    </p:spTree>
    <p:extLst>
      <p:ext uri="{BB962C8B-B14F-4D97-AF65-F5344CB8AC3E}">
        <p14:creationId xmlns:p14="http://schemas.microsoft.com/office/powerpoint/2010/main" val="2418228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93"/>
            <a:ext cx="9190657" cy="6892993"/>
          </a:xfrm>
        </p:spPr>
      </p:pic>
    </p:spTree>
    <p:extLst>
      <p:ext uri="{BB962C8B-B14F-4D97-AF65-F5344CB8AC3E}">
        <p14:creationId xmlns:p14="http://schemas.microsoft.com/office/powerpoint/2010/main" val="220642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34102"/>
            <a:ext cx="9098530" cy="6823898"/>
          </a:xfrm>
        </p:spPr>
      </p:pic>
    </p:spTree>
    <p:extLst>
      <p:ext uri="{BB962C8B-B14F-4D97-AF65-F5344CB8AC3E}">
        <p14:creationId xmlns:p14="http://schemas.microsoft.com/office/powerpoint/2010/main" val="234230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" y="47894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239758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23448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5142540" cy="6856721"/>
          </a:xfrm>
        </p:spPr>
      </p:pic>
    </p:spTree>
    <p:extLst>
      <p:ext uri="{BB962C8B-B14F-4D97-AF65-F5344CB8AC3E}">
        <p14:creationId xmlns:p14="http://schemas.microsoft.com/office/powerpoint/2010/main" val="3435158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37940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1898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4841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8"/>
            <a:ext cx="9116575" cy="6837432"/>
          </a:xfrm>
        </p:spPr>
      </p:pic>
    </p:spTree>
    <p:extLst>
      <p:ext uri="{BB962C8B-B14F-4D97-AF65-F5344CB8AC3E}">
        <p14:creationId xmlns:p14="http://schemas.microsoft.com/office/powerpoint/2010/main" val="331961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6"/>
            <a:ext cx="9129791" cy="6847344"/>
          </a:xfrm>
        </p:spPr>
      </p:pic>
    </p:spTree>
    <p:extLst>
      <p:ext uri="{BB962C8B-B14F-4D97-AF65-F5344CB8AC3E}">
        <p14:creationId xmlns:p14="http://schemas.microsoft.com/office/powerpoint/2010/main" val="297917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" y="-28208"/>
            <a:ext cx="9181610" cy="6886208"/>
          </a:xfrm>
        </p:spPr>
      </p:pic>
    </p:spTree>
    <p:extLst>
      <p:ext uri="{BB962C8B-B14F-4D97-AF65-F5344CB8AC3E}">
        <p14:creationId xmlns:p14="http://schemas.microsoft.com/office/powerpoint/2010/main" val="1298117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4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2645360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4" y="0"/>
            <a:ext cx="5156408" cy="6875211"/>
          </a:xfrm>
        </p:spPr>
      </p:pic>
    </p:spTree>
    <p:extLst>
      <p:ext uri="{BB962C8B-B14F-4D97-AF65-F5344CB8AC3E}">
        <p14:creationId xmlns:p14="http://schemas.microsoft.com/office/powerpoint/2010/main" val="4166829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2050" cy="7029400"/>
          </a:xfrm>
        </p:spPr>
      </p:pic>
    </p:spTree>
    <p:extLst>
      <p:ext uri="{BB962C8B-B14F-4D97-AF65-F5344CB8AC3E}">
        <p14:creationId xmlns:p14="http://schemas.microsoft.com/office/powerpoint/2010/main" val="25969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11215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4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45285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6"/>
            <a:ext cx="9129791" cy="6847344"/>
          </a:xfrm>
        </p:spPr>
      </p:pic>
    </p:spTree>
    <p:extLst>
      <p:ext uri="{BB962C8B-B14F-4D97-AF65-F5344CB8AC3E}">
        <p14:creationId xmlns:p14="http://schemas.microsoft.com/office/powerpoint/2010/main" val="128423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8194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21050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012" y="858011"/>
            <a:ext cx="6864085" cy="5148064"/>
          </a:xfrm>
        </p:spPr>
      </p:pic>
    </p:spTree>
    <p:extLst>
      <p:ext uri="{BB962C8B-B14F-4D97-AF65-F5344CB8AC3E}">
        <p14:creationId xmlns:p14="http://schemas.microsoft.com/office/powerpoint/2010/main" val="922250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772186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66480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" y="24760"/>
            <a:ext cx="9110986" cy="6833240"/>
          </a:xfrm>
        </p:spPr>
      </p:pic>
    </p:spTree>
    <p:extLst>
      <p:ext uri="{BB962C8B-B14F-4D97-AF65-F5344CB8AC3E}">
        <p14:creationId xmlns:p14="http://schemas.microsoft.com/office/powerpoint/2010/main" val="2079320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" y="9128"/>
            <a:ext cx="5136654" cy="6848872"/>
          </a:xfrm>
        </p:spPr>
      </p:pic>
    </p:spTree>
    <p:extLst>
      <p:ext uri="{BB962C8B-B14F-4D97-AF65-F5344CB8AC3E}">
        <p14:creationId xmlns:p14="http://schemas.microsoft.com/office/powerpoint/2010/main" val="323720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41472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16"/>
            <a:ext cx="5161512" cy="6882016"/>
          </a:xfrm>
        </p:spPr>
      </p:pic>
    </p:spTree>
    <p:extLst>
      <p:ext uri="{BB962C8B-B14F-4D97-AF65-F5344CB8AC3E}">
        <p14:creationId xmlns:p14="http://schemas.microsoft.com/office/powerpoint/2010/main" val="2860220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085212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" y="11792"/>
            <a:ext cx="9128277" cy="6846208"/>
          </a:xfrm>
        </p:spPr>
      </p:pic>
    </p:spTree>
    <p:extLst>
      <p:ext uri="{BB962C8B-B14F-4D97-AF65-F5344CB8AC3E}">
        <p14:creationId xmlns:p14="http://schemas.microsoft.com/office/powerpoint/2010/main" val="3788522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" y="32400"/>
            <a:ext cx="5119200" cy="6825600"/>
          </a:xfrm>
        </p:spPr>
      </p:pic>
    </p:spTree>
    <p:extLst>
      <p:ext uri="{BB962C8B-B14F-4D97-AF65-F5344CB8AC3E}">
        <p14:creationId xmlns:p14="http://schemas.microsoft.com/office/powerpoint/2010/main" val="19125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" y="26272"/>
            <a:ext cx="9108970" cy="6831728"/>
          </a:xfrm>
        </p:spPr>
      </p:pic>
    </p:spTree>
    <p:extLst>
      <p:ext uri="{BB962C8B-B14F-4D97-AF65-F5344CB8AC3E}">
        <p14:creationId xmlns:p14="http://schemas.microsoft.com/office/powerpoint/2010/main" val="1180180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3182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58264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53933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6" y="-28560"/>
            <a:ext cx="9182079" cy="6886560"/>
          </a:xfrm>
        </p:spPr>
      </p:pic>
    </p:spTree>
    <p:extLst>
      <p:ext uri="{BB962C8B-B14F-4D97-AF65-F5344CB8AC3E}">
        <p14:creationId xmlns:p14="http://schemas.microsoft.com/office/powerpoint/2010/main" val="1088796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" y="7984"/>
            <a:ext cx="9133354" cy="6850016"/>
          </a:xfrm>
        </p:spPr>
      </p:pic>
    </p:spTree>
    <p:extLst>
      <p:ext uri="{BB962C8B-B14F-4D97-AF65-F5344CB8AC3E}">
        <p14:creationId xmlns:p14="http://schemas.microsoft.com/office/powerpoint/2010/main" val="1005834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2899176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71062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58189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86966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1377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" y="-18296"/>
            <a:ext cx="9168394" cy="6876296"/>
          </a:xfrm>
        </p:spPr>
      </p:pic>
    </p:spTree>
    <p:extLst>
      <p:ext uri="{BB962C8B-B14F-4D97-AF65-F5344CB8AC3E}">
        <p14:creationId xmlns:p14="http://schemas.microsoft.com/office/powerpoint/2010/main" val="2287713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85914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88490" cy="6741368"/>
          </a:xfrm>
        </p:spPr>
      </p:pic>
    </p:spTree>
    <p:extLst>
      <p:ext uri="{BB962C8B-B14F-4D97-AF65-F5344CB8AC3E}">
        <p14:creationId xmlns:p14="http://schemas.microsoft.com/office/powerpoint/2010/main" val="2600925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" y="19424"/>
            <a:ext cx="9118101" cy="6838576"/>
          </a:xfrm>
        </p:spPr>
      </p:pic>
    </p:spTree>
    <p:extLst>
      <p:ext uri="{BB962C8B-B14F-4D97-AF65-F5344CB8AC3E}">
        <p14:creationId xmlns:p14="http://schemas.microsoft.com/office/powerpoint/2010/main" val="2042464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"/>
            <a:ext cx="9137930" cy="6853448"/>
          </a:xfrm>
        </p:spPr>
      </p:pic>
    </p:spTree>
    <p:extLst>
      <p:ext uri="{BB962C8B-B14F-4D97-AF65-F5344CB8AC3E}">
        <p14:creationId xmlns:p14="http://schemas.microsoft.com/office/powerpoint/2010/main" val="1110353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07900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9611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27460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61748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70702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7109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" y="25128"/>
            <a:ext cx="9110495" cy="6832872"/>
          </a:xfrm>
        </p:spPr>
      </p:pic>
    </p:spTree>
    <p:extLst>
      <p:ext uri="{BB962C8B-B14F-4D97-AF65-F5344CB8AC3E}">
        <p14:creationId xmlns:p14="http://schemas.microsoft.com/office/powerpoint/2010/main" val="638487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" y="17136"/>
            <a:ext cx="9121151" cy="6840864"/>
          </a:xfrm>
        </p:spPr>
      </p:pic>
    </p:spTree>
    <p:extLst>
      <p:ext uri="{BB962C8B-B14F-4D97-AF65-F5344CB8AC3E}">
        <p14:creationId xmlns:p14="http://schemas.microsoft.com/office/powerpoint/2010/main" val="696631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6"/>
            <a:ext cx="9128778" cy="6846584"/>
          </a:xfrm>
        </p:spPr>
      </p:pic>
    </p:spTree>
    <p:extLst>
      <p:ext uri="{BB962C8B-B14F-4D97-AF65-F5344CB8AC3E}">
        <p14:creationId xmlns:p14="http://schemas.microsoft.com/office/powerpoint/2010/main" val="35809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" y="-17904"/>
            <a:ext cx="5156928" cy="6875904"/>
          </a:xfrm>
        </p:spPr>
      </p:pic>
    </p:spTree>
    <p:extLst>
      <p:ext uri="{BB962C8B-B14F-4D97-AF65-F5344CB8AC3E}">
        <p14:creationId xmlns:p14="http://schemas.microsoft.com/office/powerpoint/2010/main" val="45519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" y="0"/>
            <a:ext cx="5135480" cy="6847307"/>
          </a:xfrm>
        </p:spPr>
      </p:pic>
    </p:spTree>
    <p:extLst>
      <p:ext uri="{BB962C8B-B14F-4D97-AF65-F5344CB8AC3E}">
        <p14:creationId xmlns:p14="http://schemas.microsoft.com/office/powerpoint/2010/main" val="10023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3320"/>
            <a:ext cx="5132824" cy="6843766"/>
          </a:xfrm>
        </p:spPr>
      </p:pic>
    </p:spTree>
    <p:extLst>
      <p:ext uri="{BB962C8B-B14F-4D97-AF65-F5344CB8AC3E}">
        <p14:creationId xmlns:p14="http://schemas.microsoft.com/office/powerpoint/2010/main" val="41762122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Presentazione su schermo (4:3)</PresentationFormat>
  <Paragraphs>0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2016-03-17T14:21:22Z</dcterms:created>
  <dcterms:modified xsi:type="dcterms:W3CDTF">2016-03-18T09:10:26Z</dcterms:modified>
</cp:coreProperties>
</file>