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8" r:id="rId4"/>
    <p:sldId id="299" r:id="rId5"/>
    <p:sldId id="300" r:id="rId6"/>
    <p:sldId id="301"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16" autoAdjust="0"/>
    <p:restoredTop sz="94660"/>
  </p:normalViewPr>
  <p:slideViewPr>
    <p:cSldViewPr snapToGrid="0">
      <p:cViewPr varScale="1">
        <p:scale>
          <a:sx n="76" d="100"/>
          <a:sy n="76" d="100"/>
        </p:scale>
        <p:origin x="126" y="1056"/>
      </p:cViewPr>
      <p:guideLst/>
    </p:cSldViewPr>
  </p:slideViewPr>
  <p:notesTextViewPr>
    <p:cViewPr>
      <p:scale>
        <a:sx n="1" d="1"/>
        <a:sy n="1" d="1"/>
      </p:scale>
      <p:origin x="0" y="0"/>
    </p:cViewPr>
  </p:notesTextViewPr>
  <p:sorterViewPr>
    <p:cViewPr>
      <p:scale>
        <a:sx n="100" d="100"/>
        <a:sy n="100" d="100"/>
      </p:scale>
      <p:origin x="0" y="-46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condo Brunelli" userId="1361646665bb41ba" providerId="LiveId" clId="{A4256B62-92D4-4530-8A56-8D2737A12229}"/>
    <pc:docChg chg="undo redo custSel addSld modSld">
      <pc:chgData name="Secondo Brunelli" userId="1361646665bb41ba" providerId="LiveId" clId="{A4256B62-92D4-4530-8A56-8D2737A12229}" dt="2021-08-23T22:04:44.825" v="1804" actId="14100"/>
      <pc:docMkLst>
        <pc:docMk/>
      </pc:docMkLst>
      <pc:sldChg chg="modSp mod">
        <pc:chgData name="Secondo Brunelli" userId="1361646665bb41ba" providerId="LiveId" clId="{A4256B62-92D4-4530-8A56-8D2737A12229}" dt="2021-08-23T20:26:49.473" v="0" actId="20577"/>
        <pc:sldMkLst>
          <pc:docMk/>
          <pc:sldMk cId="1165519410" sldId="257"/>
        </pc:sldMkLst>
        <pc:spChg chg="mod">
          <ac:chgData name="Secondo Brunelli" userId="1361646665bb41ba" providerId="LiveId" clId="{A4256B62-92D4-4530-8A56-8D2737A12229}" dt="2021-08-23T20:26:49.473" v="0" actId="20577"/>
          <ac:spMkLst>
            <pc:docMk/>
            <pc:sldMk cId="1165519410" sldId="257"/>
            <ac:spMk id="2" creationId="{76480133-312C-4634-99E1-1CE57DF69759}"/>
          </ac:spMkLst>
        </pc:spChg>
      </pc:sldChg>
      <pc:sldChg chg="addSp delSp modSp new mod">
        <pc:chgData name="Secondo Brunelli" userId="1361646665bb41ba" providerId="LiveId" clId="{A4256B62-92D4-4530-8A56-8D2737A12229}" dt="2021-08-23T20:29:10.122" v="53" actId="20577"/>
        <pc:sldMkLst>
          <pc:docMk/>
          <pc:sldMk cId="3405071090" sldId="258"/>
        </pc:sldMkLst>
        <pc:spChg chg="mod">
          <ac:chgData name="Secondo Brunelli" userId="1361646665bb41ba" providerId="LiveId" clId="{A4256B62-92D4-4530-8A56-8D2737A12229}" dt="2021-08-23T20:29:10.122" v="53" actId="20577"/>
          <ac:spMkLst>
            <pc:docMk/>
            <pc:sldMk cId="3405071090" sldId="258"/>
            <ac:spMk id="2" creationId="{63043196-DC5B-4CE1-AE94-AE74FCD8CCFA}"/>
          </ac:spMkLst>
        </pc:spChg>
        <pc:spChg chg="del">
          <ac:chgData name="Secondo Brunelli" userId="1361646665bb41ba" providerId="LiveId" clId="{A4256B62-92D4-4530-8A56-8D2737A12229}" dt="2021-08-23T20:27:16.597" v="2"/>
          <ac:spMkLst>
            <pc:docMk/>
            <pc:sldMk cId="3405071090" sldId="258"/>
            <ac:spMk id="3" creationId="{BF6CBF9C-39F5-4233-9BD0-D196C3E27424}"/>
          </ac:spMkLst>
        </pc:spChg>
        <pc:picChg chg="add mod">
          <ac:chgData name="Secondo Brunelli" userId="1361646665bb41ba" providerId="LiveId" clId="{A4256B62-92D4-4530-8A56-8D2737A12229}" dt="2021-08-23T20:27:22.777" v="4" actId="14100"/>
          <ac:picMkLst>
            <pc:docMk/>
            <pc:sldMk cId="3405071090" sldId="258"/>
            <ac:picMk id="4" creationId="{13C73007-1E54-4548-B65A-4DB92FE8C15C}"/>
          </ac:picMkLst>
        </pc:picChg>
      </pc:sldChg>
      <pc:sldChg chg="addSp delSp modSp new mod">
        <pc:chgData name="Secondo Brunelli" userId="1361646665bb41ba" providerId="LiveId" clId="{A4256B62-92D4-4530-8A56-8D2737A12229}" dt="2021-08-23T20:31:16.342" v="98" actId="20577"/>
        <pc:sldMkLst>
          <pc:docMk/>
          <pc:sldMk cId="2100585948" sldId="259"/>
        </pc:sldMkLst>
        <pc:spChg chg="mod">
          <ac:chgData name="Secondo Brunelli" userId="1361646665bb41ba" providerId="LiveId" clId="{A4256B62-92D4-4530-8A56-8D2737A12229}" dt="2021-08-23T20:31:16.342" v="98" actId="20577"/>
          <ac:spMkLst>
            <pc:docMk/>
            <pc:sldMk cId="2100585948" sldId="259"/>
            <ac:spMk id="2" creationId="{62E347E6-CD1E-45E1-B782-F57F8B72B558}"/>
          </ac:spMkLst>
        </pc:spChg>
        <pc:spChg chg="del">
          <ac:chgData name="Secondo Brunelli" userId="1361646665bb41ba" providerId="LiveId" clId="{A4256B62-92D4-4530-8A56-8D2737A12229}" dt="2021-08-23T20:29:50.463" v="55"/>
          <ac:spMkLst>
            <pc:docMk/>
            <pc:sldMk cId="2100585948" sldId="259"/>
            <ac:spMk id="3" creationId="{E3E3FFA3-AC6D-4BAC-9C0B-0AD2DF69544D}"/>
          </ac:spMkLst>
        </pc:spChg>
        <pc:picChg chg="add mod">
          <ac:chgData name="Secondo Brunelli" userId="1361646665bb41ba" providerId="LiveId" clId="{A4256B62-92D4-4530-8A56-8D2737A12229}" dt="2021-08-23T20:29:57.678" v="57" actId="14100"/>
          <ac:picMkLst>
            <pc:docMk/>
            <pc:sldMk cId="2100585948" sldId="259"/>
            <ac:picMk id="4" creationId="{0E086713-FE6C-4692-AD7B-960F788F1C5D}"/>
          </ac:picMkLst>
        </pc:picChg>
      </pc:sldChg>
      <pc:sldChg chg="addSp delSp modSp new mod">
        <pc:chgData name="Secondo Brunelli" userId="1361646665bb41ba" providerId="LiveId" clId="{A4256B62-92D4-4530-8A56-8D2737A12229}" dt="2021-08-23T20:32:37.553" v="124" actId="20577"/>
        <pc:sldMkLst>
          <pc:docMk/>
          <pc:sldMk cId="352025655" sldId="260"/>
        </pc:sldMkLst>
        <pc:spChg chg="mod">
          <ac:chgData name="Secondo Brunelli" userId="1361646665bb41ba" providerId="LiveId" clId="{A4256B62-92D4-4530-8A56-8D2737A12229}" dt="2021-08-23T20:32:37.553" v="124" actId="20577"/>
          <ac:spMkLst>
            <pc:docMk/>
            <pc:sldMk cId="352025655" sldId="260"/>
            <ac:spMk id="2" creationId="{C632F1F6-1E82-4A25-8428-4577749044F5}"/>
          </ac:spMkLst>
        </pc:spChg>
        <pc:spChg chg="del">
          <ac:chgData name="Secondo Brunelli" userId="1361646665bb41ba" providerId="LiveId" clId="{A4256B62-92D4-4530-8A56-8D2737A12229}" dt="2021-08-23T20:31:58.453" v="100"/>
          <ac:spMkLst>
            <pc:docMk/>
            <pc:sldMk cId="352025655" sldId="260"/>
            <ac:spMk id="3" creationId="{C3FF7D82-2D40-4552-97B0-669042EB487D}"/>
          </ac:spMkLst>
        </pc:spChg>
        <pc:picChg chg="add mod">
          <ac:chgData name="Secondo Brunelli" userId="1361646665bb41ba" providerId="LiveId" clId="{A4256B62-92D4-4530-8A56-8D2737A12229}" dt="2021-08-23T20:32:05.182" v="102" actId="14100"/>
          <ac:picMkLst>
            <pc:docMk/>
            <pc:sldMk cId="352025655" sldId="260"/>
            <ac:picMk id="4" creationId="{B7FFD7B4-F246-456B-90AC-5D03258ED516}"/>
          </ac:picMkLst>
        </pc:picChg>
      </pc:sldChg>
      <pc:sldChg chg="addSp delSp modSp new mod">
        <pc:chgData name="Secondo Brunelli" userId="1361646665bb41ba" providerId="LiveId" clId="{A4256B62-92D4-4530-8A56-8D2737A12229}" dt="2021-08-23T20:34:50.842" v="166" actId="27636"/>
        <pc:sldMkLst>
          <pc:docMk/>
          <pc:sldMk cId="2881794832" sldId="261"/>
        </pc:sldMkLst>
        <pc:spChg chg="mod">
          <ac:chgData name="Secondo Brunelli" userId="1361646665bb41ba" providerId="LiveId" clId="{A4256B62-92D4-4530-8A56-8D2737A12229}" dt="2021-08-23T20:34:50.842" v="166" actId="27636"/>
          <ac:spMkLst>
            <pc:docMk/>
            <pc:sldMk cId="2881794832" sldId="261"/>
            <ac:spMk id="2" creationId="{0B630887-507C-457C-966D-B080ADB79679}"/>
          </ac:spMkLst>
        </pc:spChg>
        <pc:spChg chg="del">
          <ac:chgData name="Secondo Brunelli" userId="1361646665bb41ba" providerId="LiveId" clId="{A4256B62-92D4-4530-8A56-8D2737A12229}" dt="2021-08-23T20:33:31.926" v="126"/>
          <ac:spMkLst>
            <pc:docMk/>
            <pc:sldMk cId="2881794832" sldId="261"/>
            <ac:spMk id="3" creationId="{8A8A0E19-BBD2-4FBD-BD83-DF6942382FB1}"/>
          </ac:spMkLst>
        </pc:spChg>
        <pc:picChg chg="add mod">
          <ac:chgData name="Secondo Brunelli" userId="1361646665bb41ba" providerId="LiveId" clId="{A4256B62-92D4-4530-8A56-8D2737A12229}" dt="2021-08-23T20:33:38.554" v="128" actId="14100"/>
          <ac:picMkLst>
            <pc:docMk/>
            <pc:sldMk cId="2881794832" sldId="261"/>
            <ac:picMk id="4" creationId="{4009652C-CB07-4C2C-A68D-16086FF05CE8}"/>
          </ac:picMkLst>
        </pc:picChg>
      </pc:sldChg>
      <pc:sldChg chg="addSp delSp modSp new mod">
        <pc:chgData name="Secondo Brunelli" userId="1361646665bb41ba" providerId="LiveId" clId="{A4256B62-92D4-4530-8A56-8D2737A12229}" dt="2021-08-23T20:38:03.886" v="199" actId="6549"/>
        <pc:sldMkLst>
          <pc:docMk/>
          <pc:sldMk cId="3478920591" sldId="262"/>
        </pc:sldMkLst>
        <pc:spChg chg="mod">
          <ac:chgData name="Secondo Brunelli" userId="1361646665bb41ba" providerId="LiveId" clId="{A4256B62-92D4-4530-8A56-8D2737A12229}" dt="2021-08-23T20:38:03.886" v="199" actId="6549"/>
          <ac:spMkLst>
            <pc:docMk/>
            <pc:sldMk cId="3478920591" sldId="262"/>
            <ac:spMk id="2" creationId="{6B6086FC-B410-4396-AA63-A173CAFEED8B}"/>
          </ac:spMkLst>
        </pc:spChg>
        <pc:spChg chg="del">
          <ac:chgData name="Secondo Brunelli" userId="1361646665bb41ba" providerId="LiveId" clId="{A4256B62-92D4-4530-8A56-8D2737A12229}" dt="2021-08-23T20:36:10.152" v="168"/>
          <ac:spMkLst>
            <pc:docMk/>
            <pc:sldMk cId="3478920591" sldId="262"/>
            <ac:spMk id="3" creationId="{4B40F5FB-C846-4E56-8C8D-45B5CD86F47F}"/>
          </ac:spMkLst>
        </pc:spChg>
        <pc:picChg chg="add mod">
          <ac:chgData name="Secondo Brunelli" userId="1361646665bb41ba" providerId="LiveId" clId="{A4256B62-92D4-4530-8A56-8D2737A12229}" dt="2021-08-23T20:36:16.510" v="170" actId="14100"/>
          <ac:picMkLst>
            <pc:docMk/>
            <pc:sldMk cId="3478920591" sldId="262"/>
            <ac:picMk id="4" creationId="{24D541EF-13A3-4194-A0CE-B052F60A4A53}"/>
          </ac:picMkLst>
        </pc:picChg>
      </pc:sldChg>
      <pc:sldChg chg="addSp delSp modSp new mod">
        <pc:chgData name="Secondo Brunelli" userId="1361646665bb41ba" providerId="LiveId" clId="{A4256B62-92D4-4530-8A56-8D2737A12229}" dt="2021-08-23T20:40:27.157" v="241" actId="27636"/>
        <pc:sldMkLst>
          <pc:docMk/>
          <pc:sldMk cId="1280397339" sldId="263"/>
        </pc:sldMkLst>
        <pc:spChg chg="mod">
          <ac:chgData name="Secondo Brunelli" userId="1361646665bb41ba" providerId="LiveId" clId="{A4256B62-92D4-4530-8A56-8D2737A12229}" dt="2021-08-23T20:40:27.157" v="241" actId="27636"/>
          <ac:spMkLst>
            <pc:docMk/>
            <pc:sldMk cId="1280397339" sldId="263"/>
            <ac:spMk id="2" creationId="{FCCCFB6D-C690-4962-A6F5-C622F51A64E7}"/>
          </ac:spMkLst>
        </pc:spChg>
        <pc:spChg chg="del">
          <ac:chgData name="Secondo Brunelli" userId="1361646665bb41ba" providerId="LiveId" clId="{A4256B62-92D4-4530-8A56-8D2737A12229}" dt="2021-08-23T20:38:53.463" v="201"/>
          <ac:spMkLst>
            <pc:docMk/>
            <pc:sldMk cId="1280397339" sldId="263"/>
            <ac:spMk id="3" creationId="{B8B77AD7-731A-4707-92CA-2B2015D39B1B}"/>
          </ac:spMkLst>
        </pc:spChg>
        <pc:picChg chg="add mod">
          <ac:chgData name="Secondo Brunelli" userId="1361646665bb41ba" providerId="LiveId" clId="{A4256B62-92D4-4530-8A56-8D2737A12229}" dt="2021-08-23T20:39:00.053" v="203" actId="14100"/>
          <ac:picMkLst>
            <pc:docMk/>
            <pc:sldMk cId="1280397339" sldId="263"/>
            <ac:picMk id="4" creationId="{10B87DE4-6E13-49A0-9E09-08233772C874}"/>
          </ac:picMkLst>
        </pc:picChg>
      </pc:sldChg>
      <pc:sldChg chg="addSp delSp modSp new mod">
        <pc:chgData name="Secondo Brunelli" userId="1361646665bb41ba" providerId="LiveId" clId="{A4256B62-92D4-4530-8A56-8D2737A12229}" dt="2021-08-23T20:43:25.356" v="275"/>
        <pc:sldMkLst>
          <pc:docMk/>
          <pc:sldMk cId="3025153064" sldId="264"/>
        </pc:sldMkLst>
        <pc:spChg chg="mod">
          <ac:chgData name="Secondo Brunelli" userId="1361646665bb41ba" providerId="LiveId" clId="{A4256B62-92D4-4530-8A56-8D2737A12229}" dt="2021-08-23T20:43:25.356" v="275"/>
          <ac:spMkLst>
            <pc:docMk/>
            <pc:sldMk cId="3025153064" sldId="264"/>
            <ac:spMk id="2" creationId="{918671B6-18BE-450D-9CC8-5C482E801252}"/>
          </ac:spMkLst>
        </pc:spChg>
        <pc:spChg chg="del">
          <ac:chgData name="Secondo Brunelli" userId="1361646665bb41ba" providerId="LiveId" clId="{A4256B62-92D4-4530-8A56-8D2737A12229}" dt="2021-08-23T20:41:07.157" v="243"/>
          <ac:spMkLst>
            <pc:docMk/>
            <pc:sldMk cId="3025153064" sldId="264"/>
            <ac:spMk id="3" creationId="{730EA7D3-6F37-4841-B29E-600A1D9C6894}"/>
          </ac:spMkLst>
        </pc:spChg>
        <pc:picChg chg="add mod">
          <ac:chgData name="Secondo Brunelli" userId="1361646665bb41ba" providerId="LiveId" clId="{A4256B62-92D4-4530-8A56-8D2737A12229}" dt="2021-08-23T20:41:14.694" v="245" actId="14100"/>
          <ac:picMkLst>
            <pc:docMk/>
            <pc:sldMk cId="3025153064" sldId="264"/>
            <ac:picMk id="4" creationId="{F0ECAE70-F2EE-4556-8B29-CC7B1B2C2970}"/>
          </ac:picMkLst>
        </pc:picChg>
      </pc:sldChg>
      <pc:sldChg chg="addSp delSp modSp new mod">
        <pc:chgData name="Secondo Brunelli" userId="1361646665bb41ba" providerId="LiveId" clId="{A4256B62-92D4-4530-8A56-8D2737A12229}" dt="2021-08-23T20:44:55.516" v="299" actId="20577"/>
        <pc:sldMkLst>
          <pc:docMk/>
          <pc:sldMk cId="2710833705" sldId="265"/>
        </pc:sldMkLst>
        <pc:spChg chg="mod">
          <ac:chgData name="Secondo Brunelli" userId="1361646665bb41ba" providerId="LiveId" clId="{A4256B62-92D4-4530-8A56-8D2737A12229}" dt="2021-08-23T20:44:55.516" v="299" actId="20577"/>
          <ac:spMkLst>
            <pc:docMk/>
            <pc:sldMk cId="2710833705" sldId="265"/>
            <ac:spMk id="2" creationId="{7F5266B8-233C-4BFF-A03B-8B7560227727}"/>
          </ac:spMkLst>
        </pc:spChg>
        <pc:spChg chg="del">
          <ac:chgData name="Secondo Brunelli" userId="1361646665bb41ba" providerId="LiveId" clId="{A4256B62-92D4-4530-8A56-8D2737A12229}" dt="2021-08-23T20:43:54.734" v="277"/>
          <ac:spMkLst>
            <pc:docMk/>
            <pc:sldMk cId="2710833705" sldId="265"/>
            <ac:spMk id="3" creationId="{F1EDED5E-323F-40F4-A292-28C3A516FE6F}"/>
          </ac:spMkLst>
        </pc:spChg>
        <pc:picChg chg="add mod">
          <ac:chgData name="Secondo Brunelli" userId="1361646665bb41ba" providerId="LiveId" clId="{A4256B62-92D4-4530-8A56-8D2737A12229}" dt="2021-08-23T20:44:04.935" v="279" actId="14100"/>
          <ac:picMkLst>
            <pc:docMk/>
            <pc:sldMk cId="2710833705" sldId="265"/>
            <ac:picMk id="4" creationId="{FCC2A29F-62A1-47A4-8E63-F787B3227260}"/>
          </ac:picMkLst>
        </pc:picChg>
      </pc:sldChg>
      <pc:sldChg chg="addSp delSp modSp new mod">
        <pc:chgData name="Secondo Brunelli" userId="1361646665bb41ba" providerId="LiveId" clId="{A4256B62-92D4-4530-8A56-8D2737A12229}" dt="2021-08-23T20:46:48.407" v="309" actId="27636"/>
        <pc:sldMkLst>
          <pc:docMk/>
          <pc:sldMk cId="210506671" sldId="266"/>
        </pc:sldMkLst>
        <pc:spChg chg="mod">
          <ac:chgData name="Secondo Brunelli" userId="1361646665bb41ba" providerId="LiveId" clId="{A4256B62-92D4-4530-8A56-8D2737A12229}" dt="2021-08-23T20:46:48.407" v="309" actId="27636"/>
          <ac:spMkLst>
            <pc:docMk/>
            <pc:sldMk cId="210506671" sldId="266"/>
            <ac:spMk id="2" creationId="{DF486041-EA77-4845-9E6E-8F2EE0F6BFE5}"/>
          </ac:spMkLst>
        </pc:spChg>
        <pc:spChg chg="del">
          <ac:chgData name="Secondo Brunelli" userId="1361646665bb41ba" providerId="LiveId" clId="{A4256B62-92D4-4530-8A56-8D2737A12229}" dt="2021-08-23T20:45:24.031" v="301"/>
          <ac:spMkLst>
            <pc:docMk/>
            <pc:sldMk cId="210506671" sldId="266"/>
            <ac:spMk id="3" creationId="{43D3C337-89BE-476E-922B-963678201AC0}"/>
          </ac:spMkLst>
        </pc:spChg>
        <pc:picChg chg="add mod">
          <ac:chgData name="Secondo Brunelli" userId="1361646665bb41ba" providerId="LiveId" clId="{A4256B62-92D4-4530-8A56-8D2737A12229}" dt="2021-08-23T20:45:34.474" v="303" actId="14100"/>
          <ac:picMkLst>
            <pc:docMk/>
            <pc:sldMk cId="210506671" sldId="266"/>
            <ac:picMk id="4" creationId="{83DAC30D-9383-4B17-98D3-98C7E2E2F26D}"/>
          </ac:picMkLst>
        </pc:picChg>
      </pc:sldChg>
      <pc:sldChg chg="addSp delSp modSp new mod">
        <pc:chgData name="Secondo Brunelli" userId="1361646665bb41ba" providerId="LiveId" clId="{A4256B62-92D4-4530-8A56-8D2737A12229}" dt="2021-08-23T20:48:39.766" v="345" actId="20577"/>
        <pc:sldMkLst>
          <pc:docMk/>
          <pc:sldMk cId="1935203648" sldId="267"/>
        </pc:sldMkLst>
        <pc:spChg chg="mod">
          <ac:chgData name="Secondo Brunelli" userId="1361646665bb41ba" providerId="LiveId" clId="{A4256B62-92D4-4530-8A56-8D2737A12229}" dt="2021-08-23T20:48:39.766" v="345" actId="20577"/>
          <ac:spMkLst>
            <pc:docMk/>
            <pc:sldMk cId="1935203648" sldId="267"/>
            <ac:spMk id="2" creationId="{31D8A5D6-467F-46BD-8215-D47353E2851C}"/>
          </ac:spMkLst>
        </pc:spChg>
        <pc:spChg chg="del">
          <ac:chgData name="Secondo Brunelli" userId="1361646665bb41ba" providerId="LiveId" clId="{A4256B62-92D4-4530-8A56-8D2737A12229}" dt="2021-08-23T20:47:34.030" v="311"/>
          <ac:spMkLst>
            <pc:docMk/>
            <pc:sldMk cId="1935203648" sldId="267"/>
            <ac:spMk id="3" creationId="{0CF5CDD8-5D85-48C5-836A-3645567FF150}"/>
          </ac:spMkLst>
        </pc:spChg>
        <pc:picChg chg="add mod">
          <ac:chgData name="Secondo Brunelli" userId="1361646665bb41ba" providerId="LiveId" clId="{A4256B62-92D4-4530-8A56-8D2737A12229}" dt="2021-08-23T20:47:40.842" v="313" actId="14100"/>
          <ac:picMkLst>
            <pc:docMk/>
            <pc:sldMk cId="1935203648" sldId="267"/>
            <ac:picMk id="4" creationId="{CBCA5582-0E7E-49FF-8998-8C73B8E84202}"/>
          </ac:picMkLst>
        </pc:picChg>
      </pc:sldChg>
      <pc:sldChg chg="addSp delSp modSp new mod">
        <pc:chgData name="Secondo Brunelli" userId="1361646665bb41ba" providerId="LiveId" clId="{A4256B62-92D4-4530-8A56-8D2737A12229}" dt="2021-08-23T20:50:08.571" v="378" actId="27636"/>
        <pc:sldMkLst>
          <pc:docMk/>
          <pc:sldMk cId="2214160599" sldId="268"/>
        </pc:sldMkLst>
        <pc:spChg chg="mod">
          <ac:chgData name="Secondo Brunelli" userId="1361646665bb41ba" providerId="LiveId" clId="{A4256B62-92D4-4530-8A56-8D2737A12229}" dt="2021-08-23T20:50:08.571" v="378" actId="27636"/>
          <ac:spMkLst>
            <pc:docMk/>
            <pc:sldMk cId="2214160599" sldId="268"/>
            <ac:spMk id="2" creationId="{7E519406-A7A6-41E0-9C4D-D83BC8F9CAF7}"/>
          </ac:spMkLst>
        </pc:spChg>
        <pc:spChg chg="del">
          <ac:chgData name="Secondo Brunelli" userId="1361646665bb41ba" providerId="LiveId" clId="{A4256B62-92D4-4530-8A56-8D2737A12229}" dt="2021-08-23T20:48:48.416" v="347"/>
          <ac:spMkLst>
            <pc:docMk/>
            <pc:sldMk cId="2214160599" sldId="268"/>
            <ac:spMk id="3" creationId="{B1B6B90F-C969-48BF-BA07-C1F8A6145CB2}"/>
          </ac:spMkLst>
        </pc:spChg>
        <pc:picChg chg="add mod">
          <ac:chgData name="Secondo Brunelli" userId="1361646665bb41ba" providerId="LiveId" clId="{A4256B62-92D4-4530-8A56-8D2737A12229}" dt="2021-08-23T20:48:55.491" v="349" actId="14100"/>
          <ac:picMkLst>
            <pc:docMk/>
            <pc:sldMk cId="2214160599" sldId="268"/>
            <ac:picMk id="4" creationId="{D17FFD31-1AEB-4981-A926-E84D1101BCA2}"/>
          </ac:picMkLst>
        </pc:picChg>
      </pc:sldChg>
      <pc:sldChg chg="addSp delSp modSp new mod">
        <pc:chgData name="Secondo Brunelli" userId="1361646665bb41ba" providerId="LiveId" clId="{A4256B62-92D4-4530-8A56-8D2737A12229}" dt="2021-08-23T20:51:38.101" v="410" actId="27636"/>
        <pc:sldMkLst>
          <pc:docMk/>
          <pc:sldMk cId="2387352164" sldId="269"/>
        </pc:sldMkLst>
        <pc:spChg chg="mod">
          <ac:chgData name="Secondo Brunelli" userId="1361646665bb41ba" providerId="LiveId" clId="{A4256B62-92D4-4530-8A56-8D2737A12229}" dt="2021-08-23T20:51:38.101" v="410" actId="27636"/>
          <ac:spMkLst>
            <pc:docMk/>
            <pc:sldMk cId="2387352164" sldId="269"/>
            <ac:spMk id="2" creationId="{38AAAA3C-96BB-47B5-A9A4-0251666EE7E4}"/>
          </ac:spMkLst>
        </pc:spChg>
        <pc:spChg chg="del">
          <ac:chgData name="Secondo Brunelli" userId="1361646665bb41ba" providerId="LiveId" clId="{A4256B62-92D4-4530-8A56-8D2737A12229}" dt="2021-08-23T20:50:31.865" v="380"/>
          <ac:spMkLst>
            <pc:docMk/>
            <pc:sldMk cId="2387352164" sldId="269"/>
            <ac:spMk id="3" creationId="{2A32E733-74DD-452B-9144-4CF34370922B}"/>
          </ac:spMkLst>
        </pc:spChg>
        <pc:picChg chg="add mod">
          <ac:chgData name="Secondo Brunelli" userId="1361646665bb41ba" providerId="LiveId" clId="{A4256B62-92D4-4530-8A56-8D2737A12229}" dt="2021-08-23T20:50:38.674" v="382" actId="14100"/>
          <ac:picMkLst>
            <pc:docMk/>
            <pc:sldMk cId="2387352164" sldId="269"/>
            <ac:picMk id="4" creationId="{3F436F20-EF33-4697-BA30-0BC7F85E9016}"/>
          </ac:picMkLst>
        </pc:picChg>
      </pc:sldChg>
      <pc:sldChg chg="addSp delSp modSp new mod">
        <pc:chgData name="Secondo Brunelli" userId="1361646665bb41ba" providerId="LiveId" clId="{A4256B62-92D4-4530-8A56-8D2737A12229}" dt="2021-08-23T20:53:24.898" v="443" actId="27636"/>
        <pc:sldMkLst>
          <pc:docMk/>
          <pc:sldMk cId="4122902375" sldId="270"/>
        </pc:sldMkLst>
        <pc:spChg chg="mod">
          <ac:chgData name="Secondo Brunelli" userId="1361646665bb41ba" providerId="LiveId" clId="{A4256B62-92D4-4530-8A56-8D2737A12229}" dt="2021-08-23T20:53:24.898" v="443" actId="27636"/>
          <ac:spMkLst>
            <pc:docMk/>
            <pc:sldMk cId="4122902375" sldId="270"/>
            <ac:spMk id="2" creationId="{FD30FE7A-8AD4-450F-9FB9-613FB073E126}"/>
          </ac:spMkLst>
        </pc:spChg>
        <pc:spChg chg="del">
          <ac:chgData name="Secondo Brunelli" userId="1361646665bb41ba" providerId="LiveId" clId="{A4256B62-92D4-4530-8A56-8D2737A12229}" dt="2021-08-23T20:52:16.449" v="412"/>
          <ac:spMkLst>
            <pc:docMk/>
            <pc:sldMk cId="4122902375" sldId="270"/>
            <ac:spMk id="3" creationId="{F22AB359-8DC9-4D8C-9916-A174C1775A73}"/>
          </ac:spMkLst>
        </pc:spChg>
        <pc:picChg chg="add mod">
          <ac:chgData name="Secondo Brunelli" userId="1361646665bb41ba" providerId="LiveId" clId="{A4256B62-92D4-4530-8A56-8D2737A12229}" dt="2021-08-23T20:52:23.294" v="414" actId="14100"/>
          <ac:picMkLst>
            <pc:docMk/>
            <pc:sldMk cId="4122902375" sldId="270"/>
            <ac:picMk id="4" creationId="{25E165A6-4C70-4EBD-8CC5-DD29DB59D87F}"/>
          </ac:picMkLst>
        </pc:picChg>
      </pc:sldChg>
      <pc:sldChg chg="addSp delSp modSp new mod">
        <pc:chgData name="Secondo Brunelli" userId="1361646665bb41ba" providerId="LiveId" clId="{A4256B62-92D4-4530-8A56-8D2737A12229}" dt="2021-08-23T20:54:56.035" v="476" actId="27636"/>
        <pc:sldMkLst>
          <pc:docMk/>
          <pc:sldMk cId="4129326865" sldId="271"/>
        </pc:sldMkLst>
        <pc:spChg chg="mod">
          <ac:chgData name="Secondo Brunelli" userId="1361646665bb41ba" providerId="LiveId" clId="{A4256B62-92D4-4530-8A56-8D2737A12229}" dt="2021-08-23T20:54:56.035" v="476" actId="27636"/>
          <ac:spMkLst>
            <pc:docMk/>
            <pc:sldMk cId="4129326865" sldId="271"/>
            <ac:spMk id="2" creationId="{145319C4-A1AB-45E5-BF89-2A5EAD5FF50F}"/>
          </ac:spMkLst>
        </pc:spChg>
        <pc:spChg chg="del">
          <ac:chgData name="Secondo Brunelli" userId="1361646665bb41ba" providerId="LiveId" clId="{A4256B62-92D4-4530-8A56-8D2737A12229}" dt="2021-08-23T20:53:55.025" v="445"/>
          <ac:spMkLst>
            <pc:docMk/>
            <pc:sldMk cId="4129326865" sldId="271"/>
            <ac:spMk id="3" creationId="{9299A700-373D-4424-ACCE-06B8894A0952}"/>
          </ac:spMkLst>
        </pc:spChg>
        <pc:picChg chg="add mod">
          <ac:chgData name="Secondo Brunelli" userId="1361646665bb41ba" providerId="LiveId" clId="{A4256B62-92D4-4530-8A56-8D2737A12229}" dt="2021-08-23T20:54:02.982" v="447" actId="14100"/>
          <ac:picMkLst>
            <pc:docMk/>
            <pc:sldMk cId="4129326865" sldId="271"/>
            <ac:picMk id="4" creationId="{D6932D12-B116-4891-B187-4CE0DF84F86E}"/>
          </ac:picMkLst>
        </pc:picChg>
      </pc:sldChg>
      <pc:sldChg chg="addSp delSp modSp new mod">
        <pc:chgData name="Secondo Brunelli" userId="1361646665bb41ba" providerId="LiveId" clId="{A4256B62-92D4-4530-8A56-8D2737A12229}" dt="2021-08-23T20:57:42.945" v="510" actId="20577"/>
        <pc:sldMkLst>
          <pc:docMk/>
          <pc:sldMk cId="1258827618" sldId="272"/>
        </pc:sldMkLst>
        <pc:spChg chg="mod">
          <ac:chgData name="Secondo Brunelli" userId="1361646665bb41ba" providerId="LiveId" clId="{A4256B62-92D4-4530-8A56-8D2737A12229}" dt="2021-08-23T20:57:42.945" v="510" actId="20577"/>
          <ac:spMkLst>
            <pc:docMk/>
            <pc:sldMk cId="1258827618" sldId="272"/>
            <ac:spMk id="2" creationId="{0F670F26-69D2-47A7-80B6-85493E18CDB5}"/>
          </ac:spMkLst>
        </pc:spChg>
        <pc:spChg chg="del">
          <ac:chgData name="Secondo Brunelli" userId="1361646665bb41ba" providerId="LiveId" clId="{A4256B62-92D4-4530-8A56-8D2737A12229}" dt="2021-08-23T20:55:40.892" v="478"/>
          <ac:spMkLst>
            <pc:docMk/>
            <pc:sldMk cId="1258827618" sldId="272"/>
            <ac:spMk id="3" creationId="{2F5ECDCC-F0B4-44C7-96A2-7357A50425F1}"/>
          </ac:spMkLst>
        </pc:spChg>
        <pc:picChg chg="add mod">
          <ac:chgData name="Secondo Brunelli" userId="1361646665bb41ba" providerId="LiveId" clId="{A4256B62-92D4-4530-8A56-8D2737A12229}" dt="2021-08-23T20:55:48.566" v="480" actId="14100"/>
          <ac:picMkLst>
            <pc:docMk/>
            <pc:sldMk cId="1258827618" sldId="272"/>
            <ac:picMk id="4" creationId="{2A82AAC0-4CD2-49F9-A481-82B3E512397C}"/>
          </ac:picMkLst>
        </pc:picChg>
      </pc:sldChg>
      <pc:sldChg chg="addSp delSp modSp new mod">
        <pc:chgData name="Secondo Brunelli" userId="1361646665bb41ba" providerId="LiveId" clId="{A4256B62-92D4-4530-8A56-8D2737A12229}" dt="2021-08-23T21:03:39.117" v="626" actId="20577"/>
        <pc:sldMkLst>
          <pc:docMk/>
          <pc:sldMk cId="2391263668" sldId="273"/>
        </pc:sldMkLst>
        <pc:spChg chg="mod">
          <ac:chgData name="Secondo Brunelli" userId="1361646665bb41ba" providerId="LiveId" clId="{A4256B62-92D4-4530-8A56-8D2737A12229}" dt="2021-08-23T21:03:39.117" v="626" actId="20577"/>
          <ac:spMkLst>
            <pc:docMk/>
            <pc:sldMk cId="2391263668" sldId="273"/>
            <ac:spMk id="2" creationId="{0026A8A1-08A1-420B-A952-12262AED481A}"/>
          </ac:spMkLst>
        </pc:spChg>
        <pc:spChg chg="del">
          <ac:chgData name="Secondo Brunelli" userId="1361646665bb41ba" providerId="LiveId" clId="{A4256B62-92D4-4530-8A56-8D2737A12229}" dt="2021-08-23T20:57:52.606" v="512"/>
          <ac:spMkLst>
            <pc:docMk/>
            <pc:sldMk cId="2391263668" sldId="273"/>
            <ac:spMk id="3" creationId="{10D4BB3E-B7F3-459A-AC73-119B70F328C2}"/>
          </ac:spMkLst>
        </pc:spChg>
        <pc:picChg chg="add mod">
          <ac:chgData name="Secondo Brunelli" userId="1361646665bb41ba" providerId="LiveId" clId="{A4256B62-92D4-4530-8A56-8D2737A12229}" dt="2021-08-23T20:58:00.215" v="514" actId="14100"/>
          <ac:picMkLst>
            <pc:docMk/>
            <pc:sldMk cId="2391263668" sldId="273"/>
            <ac:picMk id="4" creationId="{9D5A8E65-6F70-4459-9CEB-DBDA302D9C70}"/>
          </ac:picMkLst>
        </pc:picChg>
      </pc:sldChg>
      <pc:sldChg chg="addSp delSp modSp new mod">
        <pc:chgData name="Secondo Brunelli" userId="1361646665bb41ba" providerId="LiveId" clId="{A4256B62-92D4-4530-8A56-8D2737A12229}" dt="2021-08-23T21:04:02.774" v="642" actId="20577"/>
        <pc:sldMkLst>
          <pc:docMk/>
          <pc:sldMk cId="2026383108" sldId="274"/>
        </pc:sldMkLst>
        <pc:spChg chg="mod">
          <ac:chgData name="Secondo Brunelli" userId="1361646665bb41ba" providerId="LiveId" clId="{A4256B62-92D4-4530-8A56-8D2737A12229}" dt="2021-08-23T21:04:02.774" v="642" actId="20577"/>
          <ac:spMkLst>
            <pc:docMk/>
            <pc:sldMk cId="2026383108" sldId="274"/>
            <ac:spMk id="2" creationId="{2D0CAC4A-A157-4771-895F-B6822EBD5680}"/>
          </ac:spMkLst>
        </pc:spChg>
        <pc:spChg chg="del">
          <ac:chgData name="Secondo Brunelli" userId="1361646665bb41ba" providerId="LiveId" clId="{A4256B62-92D4-4530-8A56-8D2737A12229}" dt="2021-08-23T21:00:57.667" v="552"/>
          <ac:spMkLst>
            <pc:docMk/>
            <pc:sldMk cId="2026383108" sldId="274"/>
            <ac:spMk id="3" creationId="{D7A64E52-F0CF-423E-8B0E-A19623EFE638}"/>
          </ac:spMkLst>
        </pc:spChg>
        <pc:picChg chg="add mod">
          <ac:chgData name="Secondo Brunelli" userId="1361646665bb41ba" providerId="LiveId" clId="{A4256B62-92D4-4530-8A56-8D2737A12229}" dt="2021-08-23T21:01:05.466" v="554" actId="14100"/>
          <ac:picMkLst>
            <pc:docMk/>
            <pc:sldMk cId="2026383108" sldId="274"/>
            <ac:picMk id="4" creationId="{B21F9723-966A-40DB-868A-9BB724349D6B}"/>
          </ac:picMkLst>
        </pc:picChg>
      </pc:sldChg>
      <pc:sldChg chg="addSp delSp modSp new mod">
        <pc:chgData name="Secondo Brunelli" userId="1361646665bb41ba" providerId="LiveId" clId="{A4256B62-92D4-4530-8A56-8D2737A12229}" dt="2021-08-23T21:15:47.082" v="747" actId="20577"/>
        <pc:sldMkLst>
          <pc:docMk/>
          <pc:sldMk cId="832291557" sldId="275"/>
        </pc:sldMkLst>
        <pc:spChg chg="mod">
          <ac:chgData name="Secondo Brunelli" userId="1361646665bb41ba" providerId="LiveId" clId="{A4256B62-92D4-4530-8A56-8D2737A12229}" dt="2021-08-23T21:15:47.082" v="747" actId="20577"/>
          <ac:spMkLst>
            <pc:docMk/>
            <pc:sldMk cId="832291557" sldId="275"/>
            <ac:spMk id="2" creationId="{F66B9D0A-A258-4E7C-8E76-E604BA947931}"/>
          </ac:spMkLst>
        </pc:spChg>
        <pc:spChg chg="del">
          <ac:chgData name="Secondo Brunelli" userId="1361646665bb41ba" providerId="LiveId" clId="{A4256B62-92D4-4530-8A56-8D2737A12229}" dt="2021-08-23T21:04:42.954" v="643"/>
          <ac:spMkLst>
            <pc:docMk/>
            <pc:sldMk cId="832291557" sldId="275"/>
            <ac:spMk id="3" creationId="{CE6C1507-E070-46AD-9B2A-26462742D9A6}"/>
          </ac:spMkLst>
        </pc:spChg>
        <pc:picChg chg="add mod">
          <ac:chgData name="Secondo Brunelli" userId="1361646665bb41ba" providerId="LiveId" clId="{A4256B62-92D4-4530-8A56-8D2737A12229}" dt="2021-08-23T21:04:49.634" v="645" actId="14100"/>
          <ac:picMkLst>
            <pc:docMk/>
            <pc:sldMk cId="832291557" sldId="275"/>
            <ac:picMk id="4" creationId="{6D442E8A-B096-4170-B273-6EAF5D6B018B}"/>
          </ac:picMkLst>
        </pc:picChg>
      </pc:sldChg>
      <pc:sldChg chg="addSp delSp modSp new mod">
        <pc:chgData name="Secondo Brunelli" userId="1361646665bb41ba" providerId="LiveId" clId="{A4256B62-92D4-4530-8A56-8D2737A12229}" dt="2021-08-23T21:15:15.884" v="733" actId="20577"/>
        <pc:sldMkLst>
          <pc:docMk/>
          <pc:sldMk cId="2263826240" sldId="276"/>
        </pc:sldMkLst>
        <pc:spChg chg="mod">
          <ac:chgData name="Secondo Brunelli" userId="1361646665bb41ba" providerId="LiveId" clId="{A4256B62-92D4-4530-8A56-8D2737A12229}" dt="2021-08-23T21:15:15.884" v="733" actId="20577"/>
          <ac:spMkLst>
            <pc:docMk/>
            <pc:sldMk cId="2263826240" sldId="276"/>
            <ac:spMk id="2" creationId="{94EC10F6-D77B-42D9-920E-E39F83C0879D}"/>
          </ac:spMkLst>
        </pc:spChg>
        <pc:spChg chg="del">
          <ac:chgData name="Secondo Brunelli" userId="1361646665bb41ba" providerId="LiveId" clId="{A4256B62-92D4-4530-8A56-8D2737A12229}" dt="2021-08-23T21:12:55.708" v="688"/>
          <ac:spMkLst>
            <pc:docMk/>
            <pc:sldMk cId="2263826240" sldId="276"/>
            <ac:spMk id="3" creationId="{94C2B270-7083-440F-B50A-67C2781DC373}"/>
          </ac:spMkLst>
        </pc:spChg>
        <pc:picChg chg="add mod">
          <ac:chgData name="Secondo Brunelli" userId="1361646665bb41ba" providerId="LiveId" clId="{A4256B62-92D4-4530-8A56-8D2737A12229}" dt="2021-08-23T21:13:03.270" v="690" actId="14100"/>
          <ac:picMkLst>
            <pc:docMk/>
            <pc:sldMk cId="2263826240" sldId="276"/>
            <ac:picMk id="4" creationId="{F3B908F3-DB7A-4E22-A9C0-75E32BD979D0}"/>
          </ac:picMkLst>
        </pc:picChg>
      </pc:sldChg>
      <pc:sldChg chg="addSp delSp modSp new mod">
        <pc:chgData name="Secondo Brunelli" userId="1361646665bb41ba" providerId="LiveId" clId="{A4256B62-92D4-4530-8A56-8D2737A12229}" dt="2021-08-23T21:19:01.564" v="818"/>
        <pc:sldMkLst>
          <pc:docMk/>
          <pc:sldMk cId="293305039" sldId="277"/>
        </pc:sldMkLst>
        <pc:spChg chg="mod">
          <ac:chgData name="Secondo Brunelli" userId="1361646665bb41ba" providerId="LiveId" clId="{A4256B62-92D4-4530-8A56-8D2737A12229}" dt="2021-08-23T21:19:01.564" v="818"/>
          <ac:spMkLst>
            <pc:docMk/>
            <pc:sldMk cId="293305039" sldId="277"/>
            <ac:spMk id="2" creationId="{8FEE75EB-6F2C-4459-BADB-C2400294EC67}"/>
          </ac:spMkLst>
        </pc:spChg>
        <pc:spChg chg="del">
          <ac:chgData name="Secondo Brunelli" userId="1361646665bb41ba" providerId="LiveId" clId="{A4256B62-92D4-4530-8A56-8D2737A12229}" dt="2021-08-23T21:16:14.068" v="749"/>
          <ac:spMkLst>
            <pc:docMk/>
            <pc:sldMk cId="293305039" sldId="277"/>
            <ac:spMk id="3" creationId="{319CC3D6-C29B-4563-88A7-E970E0AA07F2}"/>
          </ac:spMkLst>
        </pc:spChg>
        <pc:picChg chg="add mod">
          <ac:chgData name="Secondo Brunelli" userId="1361646665bb41ba" providerId="LiveId" clId="{A4256B62-92D4-4530-8A56-8D2737A12229}" dt="2021-08-23T21:16:44.099" v="755" actId="14100"/>
          <ac:picMkLst>
            <pc:docMk/>
            <pc:sldMk cId="293305039" sldId="277"/>
            <ac:picMk id="4" creationId="{5B7DE75E-EDB2-47D0-B4AD-8CFC7D8532FF}"/>
          </ac:picMkLst>
        </pc:picChg>
        <pc:picChg chg="add del">
          <ac:chgData name="Secondo Brunelli" userId="1361646665bb41ba" providerId="LiveId" clId="{A4256B62-92D4-4530-8A56-8D2737A12229}" dt="2021-08-23T21:18:48.439" v="817"/>
          <ac:picMkLst>
            <pc:docMk/>
            <pc:sldMk cId="293305039" sldId="277"/>
            <ac:picMk id="5" creationId="{B2D0C804-C451-4F4D-BC4B-983489621838}"/>
          </ac:picMkLst>
        </pc:picChg>
      </pc:sldChg>
      <pc:sldChg chg="addSp delSp modSp new mod">
        <pc:chgData name="Secondo Brunelli" userId="1361646665bb41ba" providerId="LiveId" clId="{A4256B62-92D4-4530-8A56-8D2737A12229}" dt="2021-08-23T21:22:41.864" v="884" actId="6549"/>
        <pc:sldMkLst>
          <pc:docMk/>
          <pc:sldMk cId="3365728290" sldId="278"/>
        </pc:sldMkLst>
        <pc:spChg chg="mod">
          <ac:chgData name="Secondo Brunelli" userId="1361646665bb41ba" providerId="LiveId" clId="{A4256B62-92D4-4530-8A56-8D2737A12229}" dt="2021-08-23T21:22:41.864" v="884" actId="6549"/>
          <ac:spMkLst>
            <pc:docMk/>
            <pc:sldMk cId="3365728290" sldId="278"/>
            <ac:spMk id="2" creationId="{4EA7C3CC-C98D-4A29-94D2-D7C5395A7F8D}"/>
          </ac:spMkLst>
        </pc:spChg>
        <pc:spChg chg="del">
          <ac:chgData name="Secondo Brunelli" userId="1361646665bb41ba" providerId="LiveId" clId="{A4256B62-92D4-4530-8A56-8D2737A12229}" dt="2021-08-23T21:19:32.715" v="820"/>
          <ac:spMkLst>
            <pc:docMk/>
            <pc:sldMk cId="3365728290" sldId="278"/>
            <ac:spMk id="3" creationId="{C18DD1CD-3D0B-4728-9F1E-52B2E5757835}"/>
          </ac:spMkLst>
        </pc:spChg>
        <pc:picChg chg="add mod">
          <ac:chgData name="Secondo Brunelli" userId="1361646665bb41ba" providerId="LiveId" clId="{A4256B62-92D4-4530-8A56-8D2737A12229}" dt="2021-08-23T21:19:40.423" v="822" actId="14100"/>
          <ac:picMkLst>
            <pc:docMk/>
            <pc:sldMk cId="3365728290" sldId="278"/>
            <ac:picMk id="4" creationId="{F4248606-C137-413E-BEDE-A92F3F113D1A}"/>
          </ac:picMkLst>
        </pc:picChg>
      </pc:sldChg>
      <pc:sldChg chg="addSp delSp modSp new mod">
        <pc:chgData name="Secondo Brunelli" userId="1361646665bb41ba" providerId="LiveId" clId="{A4256B62-92D4-4530-8A56-8D2737A12229}" dt="2021-08-23T21:25:34.503" v="964" actId="14100"/>
        <pc:sldMkLst>
          <pc:docMk/>
          <pc:sldMk cId="3124017488" sldId="279"/>
        </pc:sldMkLst>
        <pc:spChg chg="mod">
          <ac:chgData name="Secondo Brunelli" userId="1361646665bb41ba" providerId="LiveId" clId="{A4256B62-92D4-4530-8A56-8D2737A12229}" dt="2021-08-23T21:25:34.503" v="964" actId="14100"/>
          <ac:spMkLst>
            <pc:docMk/>
            <pc:sldMk cId="3124017488" sldId="279"/>
            <ac:spMk id="2" creationId="{04CEF6C3-10C9-4F72-8C3D-EFB910D0403C}"/>
          </ac:spMkLst>
        </pc:spChg>
        <pc:spChg chg="del">
          <ac:chgData name="Secondo Brunelli" userId="1361646665bb41ba" providerId="LiveId" clId="{A4256B62-92D4-4530-8A56-8D2737A12229}" dt="2021-08-23T21:23:31.789" v="886"/>
          <ac:spMkLst>
            <pc:docMk/>
            <pc:sldMk cId="3124017488" sldId="279"/>
            <ac:spMk id="3" creationId="{362E6923-04C2-4B3B-803D-C8DD91C209DB}"/>
          </ac:spMkLst>
        </pc:spChg>
        <pc:picChg chg="add mod">
          <ac:chgData name="Secondo Brunelli" userId="1361646665bb41ba" providerId="LiveId" clId="{A4256B62-92D4-4530-8A56-8D2737A12229}" dt="2021-08-23T21:23:39.715" v="888" actId="14100"/>
          <ac:picMkLst>
            <pc:docMk/>
            <pc:sldMk cId="3124017488" sldId="279"/>
            <ac:picMk id="4" creationId="{4EAA364A-A32E-4F1C-A19C-3B60AA1B461E}"/>
          </ac:picMkLst>
        </pc:picChg>
      </pc:sldChg>
      <pc:sldChg chg="addSp delSp modSp new mod">
        <pc:chgData name="Secondo Brunelli" userId="1361646665bb41ba" providerId="LiveId" clId="{A4256B62-92D4-4530-8A56-8D2737A12229}" dt="2021-08-23T21:27:03.900" v="1010" actId="20577"/>
        <pc:sldMkLst>
          <pc:docMk/>
          <pc:sldMk cId="2063566177" sldId="280"/>
        </pc:sldMkLst>
        <pc:spChg chg="mod">
          <ac:chgData name="Secondo Brunelli" userId="1361646665bb41ba" providerId="LiveId" clId="{A4256B62-92D4-4530-8A56-8D2737A12229}" dt="2021-08-23T21:27:03.900" v="1010" actId="20577"/>
          <ac:spMkLst>
            <pc:docMk/>
            <pc:sldMk cId="2063566177" sldId="280"/>
            <ac:spMk id="2" creationId="{68855355-28A7-4259-A3E3-94007B9489AF}"/>
          </ac:spMkLst>
        </pc:spChg>
        <pc:spChg chg="del">
          <ac:chgData name="Secondo Brunelli" userId="1361646665bb41ba" providerId="LiveId" clId="{A4256B62-92D4-4530-8A56-8D2737A12229}" dt="2021-08-23T21:26:02.184" v="966"/>
          <ac:spMkLst>
            <pc:docMk/>
            <pc:sldMk cId="2063566177" sldId="280"/>
            <ac:spMk id="3" creationId="{03C0064F-55C1-4C02-8AEA-D17FA40F018E}"/>
          </ac:spMkLst>
        </pc:spChg>
        <pc:picChg chg="add mod">
          <ac:chgData name="Secondo Brunelli" userId="1361646665bb41ba" providerId="LiveId" clId="{A4256B62-92D4-4530-8A56-8D2737A12229}" dt="2021-08-23T21:26:13.999" v="971" actId="14100"/>
          <ac:picMkLst>
            <pc:docMk/>
            <pc:sldMk cId="2063566177" sldId="280"/>
            <ac:picMk id="4" creationId="{2EBD378D-9EF3-49EF-9B2E-EE4534060B03}"/>
          </ac:picMkLst>
        </pc:picChg>
      </pc:sldChg>
      <pc:sldChg chg="addSp delSp modSp new mod">
        <pc:chgData name="Secondo Brunelli" userId="1361646665bb41ba" providerId="LiveId" clId="{A4256B62-92D4-4530-8A56-8D2737A12229}" dt="2021-08-23T21:30:33.156" v="1061"/>
        <pc:sldMkLst>
          <pc:docMk/>
          <pc:sldMk cId="2307678329" sldId="281"/>
        </pc:sldMkLst>
        <pc:spChg chg="mod">
          <ac:chgData name="Secondo Brunelli" userId="1361646665bb41ba" providerId="LiveId" clId="{A4256B62-92D4-4530-8A56-8D2737A12229}" dt="2021-08-23T21:30:33.156" v="1061"/>
          <ac:spMkLst>
            <pc:docMk/>
            <pc:sldMk cId="2307678329" sldId="281"/>
            <ac:spMk id="2" creationId="{D1989A23-9BB2-409E-B112-EA8548296FBF}"/>
          </ac:spMkLst>
        </pc:spChg>
        <pc:spChg chg="del">
          <ac:chgData name="Secondo Brunelli" userId="1361646665bb41ba" providerId="LiveId" clId="{A4256B62-92D4-4530-8A56-8D2737A12229}" dt="2021-08-23T21:27:43.226" v="1012"/>
          <ac:spMkLst>
            <pc:docMk/>
            <pc:sldMk cId="2307678329" sldId="281"/>
            <ac:spMk id="3" creationId="{240C19A0-4DE4-4FE4-AA8D-11CBD52B7B0D}"/>
          </ac:spMkLst>
        </pc:spChg>
        <pc:picChg chg="add mod">
          <ac:chgData name="Secondo Brunelli" userId="1361646665bb41ba" providerId="LiveId" clId="{A4256B62-92D4-4530-8A56-8D2737A12229}" dt="2021-08-23T21:27:50.387" v="1014" actId="14100"/>
          <ac:picMkLst>
            <pc:docMk/>
            <pc:sldMk cId="2307678329" sldId="281"/>
            <ac:picMk id="4" creationId="{EA2971E8-3BF6-46E5-A206-0369F409BE54}"/>
          </ac:picMkLst>
        </pc:picChg>
      </pc:sldChg>
      <pc:sldChg chg="addSp delSp modSp new mod">
        <pc:chgData name="Secondo Brunelli" userId="1361646665bb41ba" providerId="LiveId" clId="{A4256B62-92D4-4530-8A56-8D2737A12229}" dt="2021-08-23T21:32:40.980" v="1122" actId="27636"/>
        <pc:sldMkLst>
          <pc:docMk/>
          <pc:sldMk cId="3975086067" sldId="282"/>
        </pc:sldMkLst>
        <pc:spChg chg="mod">
          <ac:chgData name="Secondo Brunelli" userId="1361646665bb41ba" providerId="LiveId" clId="{A4256B62-92D4-4530-8A56-8D2737A12229}" dt="2021-08-23T21:32:40.980" v="1122" actId="27636"/>
          <ac:spMkLst>
            <pc:docMk/>
            <pc:sldMk cId="3975086067" sldId="282"/>
            <ac:spMk id="2" creationId="{90A14F76-1BD6-4B48-91AE-C61B01890CA6}"/>
          </ac:spMkLst>
        </pc:spChg>
        <pc:spChg chg="del">
          <ac:chgData name="Secondo Brunelli" userId="1361646665bb41ba" providerId="LiveId" clId="{A4256B62-92D4-4530-8A56-8D2737A12229}" dt="2021-08-23T21:31:08.560" v="1063"/>
          <ac:spMkLst>
            <pc:docMk/>
            <pc:sldMk cId="3975086067" sldId="282"/>
            <ac:spMk id="3" creationId="{81FF8A78-FA7C-4351-B34A-08890CC355B7}"/>
          </ac:spMkLst>
        </pc:spChg>
        <pc:picChg chg="add mod">
          <ac:chgData name="Secondo Brunelli" userId="1361646665bb41ba" providerId="LiveId" clId="{A4256B62-92D4-4530-8A56-8D2737A12229}" dt="2021-08-23T21:31:19.059" v="1065" actId="14100"/>
          <ac:picMkLst>
            <pc:docMk/>
            <pc:sldMk cId="3975086067" sldId="282"/>
            <ac:picMk id="4" creationId="{DC1D10B6-62A6-44EB-ACC4-16A375D8C44F}"/>
          </ac:picMkLst>
        </pc:picChg>
      </pc:sldChg>
      <pc:sldChg chg="addSp delSp modSp new mod">
        <pc:chgData name="Secondo Brunelli" userId="1361646665bb41ba" providerId="LiveId" clId="{A4256B62-92D4-4530-8A56-8D2737A12229}" dt="2021-08-23T21:34:57.602" v="1174" actId="27636"/>
        <pc:sldMkLst>
          <pc:docMk/>
          <pc:sldMk cId="563955156" sldId="283"/>
        </pc:sldMkLst>
        <pc:spChg chg="mod">
          <ac:chgData name="Secondo Brunelli" userId="1361646665bb41ba" providerId="LiveId" clId="{A4256B62-92D4-4530-8A56-8D2737A12229}" dt="2021-08-23T21:34:57.602" v="1174" actId="27636"/>
          <ac:spMkLst>
            <pc:docMk/>
            <pc:sldMk cId="563955156" sldId="283"/>
            <ac:spMk id="2" creationId="{BCEB4DF1-1D5C-4657-AA2B-F71EA21D9AFF}"/>
          </ac:spMkLst>
        </pc:spChg>
        <pc:spChg chg="del">
          <ac:chgData name="Secondo Brunelli" userId="1361646665bb41ba" providerId="LiveId" clId="{A4256B62-92D4-4530-8A56-8D2737A12229}" dt="2021-08-23T21:33:19.427" v="1124"/>
          <ac:spMkLst>
            <pc:docMk/>
            <pc:sldMk cId="563955156" sldId="283"/>
            <ac:spMk id="3" creationId="{5FDB86CC-3BC0-4DA4-92F3-7D5A26CC13E4}"/>
          </ac:spMkLst>
        </pc:spChg>
        <pc:picChg chg="add mod">
          <ac:chgData name="Secondo Brunelli" userId="1361646665bb41ba" providerId="LiveId" clId="{A4256B62-92D4-4530-8A56-8D2737A12229}" dt="2021-08-23T21:33:28.367" v="1126" actId="14100"/>
          <ac:picMkLst>
            <pc:docMk/>
            <pc:sldMk cId="563955156" sldId="283"/>
            <ac:picMk id="4" creationId="{5CEF3FD6-C183-4BA5-AEE2-800CD50F8DAC}"/>
          </ac:picMkLst>
        </pc:picChg>
      </pc:sldChg>
      <pc:sldChg chg="addSp delSp modSp new mod">
        <pc:chgData name="Secondo Brunelli" userId="1361646665bb41ba" providerId="LiveId" clId="{A4256B62-92D4-4530-8A56-8D2737A12229}" dt="2021-08-23T21:37:23.760" v="1215" actId="14100"/>
        <pc:sldMkLst>
          <pc:docMk/>
          <pc:sldMk cId="385909283" sldId="284"/>
        </pc:sldMkLst>
        <pc:spChg chg="mod">
          <ac:chgData name="Secondo Brunelli" userId="1361646665bb41ba" providerId="LiveId" clId="{A4256B62-92D4-4530-8A56-8D2737A12229}" dt="2021-08-23T21:37:23.760" v="1215" actId="14100"/>
          <ac:spMkLst>
            <pc:docMk/>
            <pc:sldMk cId="385909283" sldId="284"/>
            <ac:spMk id="2" creationId="{7476D3D0-8625-4FA2-9C62-2DC6F5BBF97C}"/>
          </ac:spMkLst>
        </pc:spChg>
        <pc:spChg chg="del">
          <ac:chgData name="Secondo Brunelli" userId="1361646665bb41ba" providerId="LiveId" clId="{A4256B62-92D4-4530-8A56-8D2737A12229}" dt="2021-08-23T21:36:04.704" v="1176"/>
          <ac:spMkLst>
            <pc:docMk/>
            <pc:sldMk cId="385909283" sldId="284"/>
            <ac:spMk id="3" creationId="{AEDB3F87-056C-4237-907D-A489ACBB4BEE}"/>
          </ac:spMkLst>
        </pc:spChg>
        <pc:picChg chg="add mod">
          <ac:chgData name="Secondo Brunelli" userId="1361646665bb41ba" providerId="LiveId" clId="{A4256B62-92D4-4530-8A56-8D2737A12229}" dt="2021-08-23T21:36:11.396" v="1178" actId="14100"/>
          <ac:picMkLst>
            <pc:docMk/>
            <pc:sldMk cId="385909283" sldId="284"/>
            <ac:picMk id="4" creationId="{1FDF198B-1433-4F32-AF45-E6AF25D5D583}"/>
          </ac:picMkLst>
        </pc:picChg>
      </pc:sldChg>
      <pc:sldChg chg="addSp delSp modSp new mod">
        <pc:chgData name="Secondo Brunelli" userId="1361646665bb41ba" providerId="LiveId" clId="{A4256B62-92D4-4530-8A56-8D2737A12229}" dt="2021-08-23T21:39:31.384" v="1236" actId="20577"/>
        <pc:sldMkLst>
          <pc:docMk/>
          <pc:sldMk cId="1094832086" sldId="285"/>
        </pc:sldMkLst>
        <pc:spChg chg="mod">
          <ac:chgData name="Secondo Brunelli" userId="1361646665bb41ba" providerId="LiveId" clId="{A4256B62-92D4-4530-8A56-8D2737A12229}" dt="2021-08-23T21:39:31.384" v="1236" actId="20577"/>
          <ac:spMkLst>
            <pc:docMk/>
            <pc:sldMk cId="1094832086" sldId="285"/>
            <ac:spMk id="2" creationId="{9289F900-9406-4237-A2C4-75C12320DA81}"/>
          </ac:spMkLst>
        </pc:spChg>
        <pc:spChg chg="del mod">
          <ac:chgData name="Secondo Brunelli" userId="1361646665bb41ba" providerId="LiveId" clId="{A4256B62-92D4-4530-8A56-8D2737A12229}" dt="2021-08-23T21:38:22.826" v="1219"/>
          <ac:spMkLst>
            <pc:docMk/>
            <pc:sldMk cId="1094832086" sldId="285"/>
            <ac:spMk id="3" creationId="{4D66CA9B-8E74-4013-ABDF-657C405508C9}"/>
          </ac:spMkLst>
        </pc:spChg>
        <pc:picChg chg="add mod">
          <ac:chgData name="Secondo Brunelli" userId="1361646665bb41ba" providerId="LiveId" clId="{A4256B62-92D4-4530-8A56-8D2737A12229}" dt="2021-08-23T21:38:36.559" v="1222" actId="14100"/>
          <ac:picMkLst>
            <pc:docMk/>
            <pc:sldMk cId="1094832086" sldId="285"/>
            <ac:picMk id="4" creationId="{924A4430-D8C8-415F-A177-8BCB42288B59}"/>
          </ac:picMkLst>
        </pc:picChg>
      </pc:sldChg>
      <pc:sldChg chg="addSp delSp modSp new mod">
        <pc:chgData name="Secondo Brunelli" userId="1361646665bb41ba" providerId="LiveId" clId="{A4256B62-92D4-4530-8A56-8D2737A12229}" dt="2021-08-23T21:41:32.124" v="1285" actId="14100"/>
        <pc:sldMkLst>
          <pc:docMk/>
          <pc:sldMk cId="646143724" sldId="286"/>
        </pc:sldMkLst>
        <pc:spChg chg="mod">
          <ac:chgData name="Secondo Brunelli" userId="1361646665bb41ba" providerId="LiveId" clId="{A4256B62-92D4-4530-8A56-8D2737A12229}" dt="2021-08-23T21:41:32.124" v="1285" actId="14100"/>
          <ac:spMkLst>
            <pc:docMk/>
            <pc:sldMk cId="646143724" sldId="286"/>
            <ac:spMk id="2" creationId="{2A9C51EB-FDF5-4DEF-BE83-0FAD1999E493}"/>
          </ac:spMkLst>
        </pc:spChg>
        <pc:spChg chg="del">
          <ac:chgData name="Secondo Brunelli" userId="1361646665bb41ba" providerId="LiveId" clId="{A4256B62-92D4-4530-8A56-8D2737A12229}" dt="2021-08-23T21:39:50.452" v="1238"/>
          <ac:spMkLst>
            <pc:docMk/>
            <pc:sldMk cId="646143724" sldId="286"/>
            <ac:spMk id="3" creationId="{D0AF9795-216B-484C-BB7E-F94787CEBD3D}"/>
          </ac:spMkLst>
        </pc:spChg>
        <pc:picChg chg="add mod">
          <ac:chgData name="Secondo Brunelli" userId="1361646665bb41ba" providerId="LiveId" clId="{A4256B62-92D4-4530-8A56-8D2737A12229}" dt="2021-08-23T21:39:57.427" v="1240" actId="14100"/>
          <ac:picMkLst>
            <pc:docMk/>
            <pc:sldMk cId="646143724" sldId="286"/>
            <ac:picMk id="4" creationId="{789862D7-72D2-42FB-9D21-011A7B67F979}"/>
          </ac:picMkLst>
        </pc:picChg>
      </pc:sldChg>
      <pc:sldChg chg="addSp delSp modSp new mod">
        <pc:chgData name="Secondo Brunelli" userId="1361646665bb41ba" providerId="LiveId" clId="{A4256B62-92D4-4530-8A56-8D2737A12229}" dt="2021-08-23T21:43:57.583" v="1347" actId="14100"/>
        <pc:sldMkLst>
          <pc:docMk/>
          <pc:sldMk cId="198472003" sldId="287"/>
        </pc:sldMkLst>
        <pc:spChg chg="mod">
          <ac:chgData name="Secondo Brunelli" userId="1361646665bb41ba" providerId="LiveId" clId="{A4256B62-92D4-4530-8A56-8D2737A12229}" dt="2021-08-23T21:43:57.583" v="1347" actId="14100"/>
          <ac:spMkLst>
            <pc:docMk/>
            <pc:sldMk cId="198472003" sldId="287"/>
            <ac:spMk id="2" creationId="{D48F72DB-CDA5-4151-892C-C4EC129ACAE7}"/>
          </ac:spMkLst>
        </pc:spChg>
        <pc:spChg chg="del">
          <ac:chgData name="Secondo Brunelli" userId="1361646665bb41ba" providerId="LiveId" clId="{A4256B62-92D4-4530-8A56-8D2737A12229}" dt="2021-08-23T21:42:00.262" v="1287"/>
          <ac:spMkLst>
            <pc:docMk/>
            <pc:sldMk cId="198472003" sldId="287"/>
            <ac:spMk id="3" creationId="{1F600033-DB30-4C8C-80C6-EA2E11925619}"/>
          </ac:spMkLst>
        </pc:spChg>
        <pc:picChg chg="add mod">
          <ac:chgData name="Secondo Brunelli" userId="1361646665bb41ba" providerId="LiveId" clId="{A4256B62-92D4-4530-8A56-8D2737A12229}" dt="2021-08-23T21:42:07.643" v="1289" actId="14100"/>
          <ac:picMkLst>
            <pc:docMk/>
            <pc:sldMk cId="198472003" sldId="287"/>
            <ac:picMk id="4" creationId="{E0326200-06B4-4D9E-B66A-6218263F3144}"/>
          </ac:picMkLst>
        </pc:picChg>
      </pc:sldChg>
      <pc:sldChg chg="addSp delSp modSp new mod">
        <pc:chgData name="Secondo Brunelli" userId="1361646665bb41ba" providerId="LiveId" clId="{A4256B62-92D4-4530-8A56-8D2737A12229}" dt="2021-08-23T21:45:57.756" v="1386" actId="14100"/>
        <pc:sldMkLst>
          <pc:docMk/>
          <pc:sldMk cId="2933428067" sldId="288"/>
        </pc:sldMkLst>
        <pc:spChg chg="mod">
          <ac:chgData name="Secondo Brunelli" userId="1361646665bb41ba" providerId="LiveId" clId="{A4256B62-92D4-4530-8A56-8D2737A12229}" dt="2021-08-23T21:45:57.756" v="1386" actId="14100"/>
          <ac:spMkLst>
            <pc:docMk/>
            <pc:sldMk cId="2933428067" sldId="288"/>
            <ac:spMk id="2" creationId="{A3B884CD-46D6-46FC-A319-F0CE0832D6C2}"/>
          </ac:spMkLst>
        </pc:spChg>
        <pc:spChg chg="del">
          <ac:chgData name="Secondo Brunelli" userId="1361646665bb41ba" providerId="LiveId" clId="{A4256B62-92D4-4530-8A56-8D2737A12229}" dt="2021-08-23T21:44:29.573" v="1349"/>
          <ac:spMkLst>
            <pc:docMk/>
            <pc:sldMk cId="2933428067" sldId="288"/>
            <ac:spMk id="3" creationId="{9EF94A5A-653B-4308-B331-242FEFB2D35B}"/>
          </ac:spMkLst>
        </pc:spChg>
        <pc:picChg chg="add mod">
          <ac:chgData name="Secondo Brunelli" userId="1361646665bb41ba" providerId="LiveId" clId="{A4256B62-92D4-4530-8A56-8D2737A12229}" dt="2021-08-23T21:44:37.488" v="1351" actId="14100"/>
          <ac:picMkLst>
            <pc:docMk/>
            <pc:sldMk cId="2933428067" sldId="288"/>
            <ac:picMk id="4" creationId="{342B8669-CC32-43F0-9111-2413BB368A8D}"/>
          </ac:picMkLst>
        </pc:picChg>
      </pc:sldChg>
      <pc:sldChg chg="addSp delSp modSp new mod">
        <pc:chgData name="Secondo Brunelli" userId="1361646665bb41ba" providerId="LiveId" clId="{A4256B62-92D4-4530-8A56-8D2737A12229}" dt="2021-08-23T21:48:21.647" v="1443" actId="14100"/>
        <pc:sldMkLst>
          <pc:docMk/>
          <pc:sldMk cId="4213885131" sldId="289"/>
        </pc:sldMkLst>
        <pc:spChg chg="mod">
          <ac:chgData name="Secondo Brunelli" userId="1361646665bb41ba" providerId="LiveId" clId="{A4256B62-92D4-4530-8A56-8D2737A12229}" dt="2021-08-23T21:48:21.647" v="1443" actId="14100"/>
          <ac:spMkLst>
            <pc:docMk/>
            <pc:sldMk cId="4213885131" sldId="289"/>
            <ac:spMk id="2" creationId="{90DAB419-9EE7-4E0D-9866-50C685E0C517}"/>
          </ac:spMkLst>
        </pc:spChg>
        <pc:spChg chg="del">
          <ac:chgData name="Secondo Brunelli" userId="1361646665bb41ba" providerId="LiveId" clId="{A4256B62-92D4-4530-8A56-8D2737A12229}" dt="2021-08-23T21:46:27.588" v="1388"/>
          <ac:spMkLst>
            <pc:docMk/>
            <pc:sldMk cId="4213885131" sldId="289"/>
            <ac:spMk id="3" creationId="{0768BED3-3683-4D82-B356-ABF18F4A48FF}"/>
          </ac:spMkLst>
        </pc:spChg>
        <pc:picChg chg="add mod">
          <ac:chgData name="Secondo Brunelli" userId="1361646665bb41ba" providerId="LiveId" clId="{A4256B62-92D4-4530-8A56-8D2737A12229}" dt="2021-08-23T21:46:36.168" v="1390" actId="14100"/>
          <ac:picMkLst>
            <pc:docMk/>
            <pc:sldMk cId="4213885131" sldId="289"/>
            <ac:picMk id="4" creationId="{CC3DD818-9865-4788-A31A-D29BDFC4B814}"/>
          </ac:picMkLst>
        </pc:picChg>
      </pc:sldChg>
      <pc:sldChg chg="addSp delSp modSp new mod">
        <pc:chgData name="Secondo Brunelli" userId="1361646665bb41ba" providerId="LiveId" clId="{A4256B62-92D4-4530-8A56-8D2737A12229}" dt="2021-08-23T21:50:23.771" v="1449" actId="14100"/>
        <pc:sldMkLst>
          <pc:docMk/>
          <pc:sldMk cId="2661518692" sldId="290"/>
        </pc:sldMkLst>
        <pc:spChg chg="mod">
          <ac:chgData name="Secondo Brunelli" userId="1361646665bb41ba" providerId="LiveId" clId="{A4256B62-92D4-4530-8A56-8D2737A12229}" dt="2021-08-23T21:50:23.771" v="1449" actId="14100"/>
          <ac:spMkLst>
            <pc:docMk/>
            <pc:sldMk cId="2661518692" sldId="290"/>
            <ac:spMk id="2" creationId="{C16E57EA-B7E0-4210-83FB-355E20D10420}"/>
          </ac:spMkLst>
        </pc:spChg>
        <pc:spChg chg="del">
          <ac:chgData name="Secondo Brunelli" userId="1361646665bb41ba" providerId="LiveId" clId="{A4256B62-92D4-4530-8A56-8D2737A12229}" dt="2021-08-23T21:49:17.954" v="1445"/>
          <ac:spMkLst>
            <pc:docMk/>
            <pc:sldMk cId="2661518692" sldId="290"/>
            <ac:spMk id="3" creationId="{6549FED1-FEFB-42ED-AAD6-BF235C0101B9}"/>
          </ac:spMkLst>
        </pc:spChg>
        <pc:picChg chg="add mod">
          <ac:chgData name="Secondo Brunelli" userId="1361646665bb41ba" providerId="LiveId" clId="{A4256B62-92D4-4530-8A56-8D2737A12229}" dt="2021-08-23T21:49:25.919" v="1447" actId="14100"/>
          <ac:picMkLst>
            <pc:docMk/>
            <pc:sldMk cId="2661518692" sldId="290"/>
            <ac:picMk id="4" creationId="{91FC5230-2507-4794-8B03-5501F287B29C}"/>
          </ac:picMkLst>
        </pc:picChg>
      </pc:sldChg>
      <pc:sldChg chg="addSp delSp modSp new mod">
        <pc:chgData name="Secondo Brunelli" userId="1361646665bb41ba" providerId="LiveId" clId="{A4256B62-92D4-4530-8A56-8D2737A12229}" dt="2021-08-23T21:52:15.160" v="1500" actId="14100"/>
        <pc:sldMkLst>
          <pc:docMk/>
          <pc:sldMk cId="4035665021" sldId="291"/>
        </pc:sldMkLst>
        <pc:spChg chg="mod">
          <ac:chgData name="Secondo Brunelli" userId="1361646665bb41ba" providerId="LiveId" clId="{A4256B62-92D4-4530-8A56-8D2737A12229}" dt="2021-08-23T21:52:15.160" v="1500" actId="14100"/>
          <ac:spMkLst>
            <pc:docMk/>
            <pc:sldMk cId="4035665021" sldId="291"/>
            <ac:spMk id="2" creationId="{74209188-33E3-43DD-9AA2-C44FDEB52A50}"/>
          </ac:spMkLst>
        </pc:spChg>
        <pc:spChg chg="del">
          <ac:chgData name="Secondo Brunelli" userId="1361646665bb41ba" providerId="LiveId" clId="{A4256B62-92D4-4530-8A56-8D2737A12229}" dt="2021-08-23T21:50:46.932" v="1451"/>
          <ac:spMkLst>
            <pc:docMk/>
            <pc:sldMk cId="4035665021" sldId="291"/>
            <ac:spMk id="3" creationId="{8DDADE93-498A-4B9C-89BC-73C68278605C}"/>
          </ac:spMkLst>
        </pc:spChg>
        <pc:picChg chg="add mod">
          <ac:chgData name="Secondo Brunelli" userId="1361646665bb41ba" providerId="LiveId" clId="{A4256B62-92D4-4530-8A56-8D2737A12229}" dt="2021-08-23T21:50:53.339" v="1453" actId="14100"/>
          <ac:picMkLst>
            <pc:docMk/>
            <pc:sldMk cId="4035665021" sldId="291"/>
            <ac:picMk id="4" creationId="{8AE0B8CA-2708-44AB-A9E5-17C6C8F2DF3B}"/>
          </ac:picMkLst>
        </pc:picChg>
      </pc:sldChg>
      <pc:sldChg chg="addSp delSp modSp new mod">
        <pc:chgData name="Secondo Brunelli" userId="1361646665bb41ba" providerId="LiveId" clId="{A4256B62-92D4-4530-8A56-8D2737A12229}" dt="2021-08-23T21:54:17.688" v="1554" actId="27636"/>
        <pc:sldMkLst>
          <pc:docMk/>
          <pc:sldMk cId="3852308388" sldId="292"/>
        </pc:sldMkLst>
        <pc:spChg chg="mod">
          <ac:chgData name="Secondo Brunelli" userId="1361646665bb41ba" providerId="LiveId" clId="{A4256B62-92D4-4530-8A56-8D2737A12229}" dt="2021-08-23T21:54:17.688" v="1554" actId="27636"/>
          <ac:spMkLst>
            <pc:docMk/>
            <pc:sldMk cId="3852308388" sldId="292"/>
            <ac:spMk id="2" creationId="{0615FF28-3B6C-4AD6-90C6-754F5B1309B6}"/>
          </ac:spMkLst>
        </pc:spChg>
        <pc:spChg chg="del">
          <ac:chgData name="Secondo Brunelli" userId="1361646665bb41ba" providerId="LiveId" clId="{A4256B62-92D4-4530-8A56-8D2737A12229}" dt="2021-08-23T21:52:41.985" v="1502"/>
          <ac:spMkLst>
            <pc:docMk/>
            <pc:sldMk cId="3852308388" sldId="292"/>
            <ac:spMk id="3" creationId="{E093338E-29F0-4FC6-93A9-C1696BE04818}"/>
          </ac:spMkLst>
        </pc:spChg>
        <pc:picChg chg="add mod">
          <ac:chgData name="Secondo Brunelli" userId="1361646665bb41ba" providerId="LiveId" clId="{A4256B62-92D4-4530-8A56-8D2737A12229}" dt="2021-08-23T21:52:48.827" v="1504" actId="14100"/>
          <ac:picMkLst>
            <pc:docMk/>
            <pc:sldMk cId="3852308388" sldId="292"/>
            <ac:picMk id="4" creationId="{84CB6B5F-2B97-481C-A9CC-864B88A771E0}"/>
          </ac:picMkLst>
        </pc:picChg>
      </pc:sldChg>
      <pc:sldChg chg="addSp delSp modSp new mod">
        <pc:chgData name="Secondo Brunelli" userId="1361646665bb41ba" providerId="LiveId" clId="{A4256B62-92D4-4530-8A56-8D2737A12229}" dt="2021-08-23T21:56:37.187" v="1608" actId="14100"/>
        <pc:sldMkLst>
          <pc:docMk/>
          <pc:sldMk cId="3006193273" sldId="293"/>
        </pc:sldMkLst>
        <pc:spChg chg="mod">
          <ac:chgData name="Secondo Brunelli" userId="1361646665bb41ba" providerId="LiveId" clId="{A4256B62-92D4-4530-8A56-8D2737A12229}" dt="2021-08-23T21:56:37.187" v="1608" actId="14100"/>
          <ac:spMkLst>
            <pc:docMk/>
            <pc:sldMk cId="3006193273" sldId="293"/>
            <ac:spMk id="2" creationId="{C3C26514-AD79-473C-9DA0-B4292121F6BB}"/>
          </ac:spMkLst>
        </pc:spChg>
        <pc:spChg chg="del">
          <ac:chgData name="Secondo Brunelli" userId="1361646665bb41ba" providerId="LiveId" clId="{A4256B62-92D4-4530-8A56-8D2737A12229}" dt="2021-08-23T21:55:06.773" v="1556"/>
          <ac:spMkLst>
            <pc:docMk/>
            <pc:sldMk cId="3006193273" sldId="293"/>
            <ac:spMk id="3" creationId="{B78B0A70-57EF-4046-AFD5-36978071D487}"/>
          </ac:spMkLst>
        </pc:spChg>
        <pc:picChg chg="add mod">
          <ac:chgData name="Secondo Brunelli" userId="1361646665bb41ba" providerId="LiveId" clId="{A4256B62-92D4-4530-8A56-8D2737A12229}" dt="2021-08-23T21:55:14.527" v="1559" actId="14100"/>
          <ac:picMkLst>
            <pc:docMk/>
            <pc:sldMk cId="3006193273" sldId="293"/>
            <ac:picMk id="4" creationId="{0E610DE6-7A31-4305-A48B-E84772B3C83D}"/>
          </ac:picMkLst>
        </pc:picChg>
      </pc:sldChg>
      <pc:sldChg chg="addSp delSp modSp new mod">
        <pc:chgData name="Secondo Brunelli" userId="1361646665bb41ba" providerId="LiveId" clId="{A4256B62-92D4-4530-8A56-8D2737A12229}" dt="2021-08-23T21:58:52.937" v="1663" actId="27636"/>
        <pc:sldMkLst>
          <pc:docMk/>
          <pc:sldMk cId="2577251060" sldId="294"/>
        </pc:sldMkLst>
        <pc:spChg chg="mod">
          <ac:chgData name="Secondo Brunelli" userId="1361646665bb41ba" providerId="LiveId" clId="{A4256B62-92D4-4530-8A56-8D2737A12229}" dt="2021-08-23T21:58:52.937" v="1663" actId="27636"/>
          <ac:spMkLst>
            <pc:docMk/>
            <pc:sldMk cId="2577251060" sldId="294"/>
            <ac:spMk id="2" creationId="{1760CB9C-1212-451F-8116-1BC8B5A429F1}"/>
          </ac:spMkLst>
        </pc:spChg>
        <pc:spChg chg="del">
          <ac:chgData name="Secondo Brunelli" userId="1361646665bb41ba" providerId="LiveId" clId="{A4256B62-92D4-4530-8A56-8D2737A12229}" dt="2021-08-23T21:57:01.210" v="1610"/>
          <ac:spMkLst>
            <pc:docMk/>
            <pc:sldMk cId="2577251060" sldId="294"/>
            <ac:spMk id="3" creationId="{C0599070-2D96-4963-A240-C285E52F21DA}"/>
          </ac:spMkLst>
        </pc:spChg>
        <pc:picChg chg="add mod">
          <ac:chgData name="Secondo Brunelli" userId="1361646665bb41ba" providerId="LiveId" clId="{A4256B62-92D4-4530-8A56-8D2737A12229}" dt="2021-08-23T21:57:12.324" v="1614" actId="14100"/>
          <ac:picMkLst>
            <pc:docMk/>
            <pc:sldMk cId="2577251060" sldId="294"/>
            <ac:picMk id="4" creationId="{F32591A6-18EA-4466-B6CE-D0C26CC84DFE}"/>
          </ac:picMkLst>
        </pc:picChg>
      </pc:sldChg>
      <pc:sldChg chg="addSp delSp modSp new mod">
        <pc:chgData name="Secondo Brunelli" userId="1361646665bb41ba" providerId="LiveId" clId="{A4256B62-92D4-4530-8A56-8D2737A12229}" dt="2021-08-23T22:01:08.734" v="1710" actId="27636"/>
        <pc:sldMkLst>
          <pc:docMk/>
          <pc:sldMk cId="4259982667" sldId="295"/>
        </pc:sldMkLst>
        <pc:spChg chg="mod">
          <ac:chgData name="Secondo Brunelli" userId="1361646665bb41ba" providerId="LiveId" clId="{A4256B62-92D4-4530-8A56-8D2737A12229}" dt="2021-08-23T22:01:08.734" v="1710" actId="27636"/>
          <ac:spMkLst>
            <pc:docMk/>
            <pc:sldMk cId="4259982667" sldId="295"/>
            <ac:spMk id="2" creationId="{7EA3DCD2-4482-42F2-897D-1E99AE80FB24}"/>
          </ac:spMkLst>
        </pc:spChg>
        <pc:spChg chg="del">
          <ac:chgData name="Secondo Brunelli" userId="1361646665bb41ba" providerId="LiveId" clId="{A4256B62-92D4-4530-8A56-8D2737A12229}" dt="2021-08-23T21:59:19.382" v="1665"/>
          <ac:spMkLst>
            <pc:docMk/>
            <pc:sldMk cId="4259982667" sldId="295"/>
            <ac:spMk id="3" creationId="{BDF3DA07-43FF-49F7-88E6-6B512953DC90}"/>
          </ac:spMkLst>
        </pc:spChg>
        <pc:picChg chg="add mod">
          <ac:chgData name="Secondo Brunelli" userId="1361646665bb41ba" providerId="LiveId" clId="{A4256B62-92D4-4530-8A56-8D2737A12229}" dt="2021-08-23T21:59:26.247" v="1667" actId="14100"/>
          <ac:picMkLst>
            <pc:docMk/>
            <pc:sldMk cId="4259982667" sldId="295"/>
            <ac:picMk id="4" creationId="{DABBF3FA-6510-409A-BCA3-6D3C7E738436}"/>
          </ac:picMkLst>
        </pc:picChg>
      </pc:sldChg>
      <pc:sldChg chg="addSp delSp modSp new mod">
        <pc:chgData name="Secondo Brunelli" userId="1361646665bb41ba" providerId="LiveId" clId="{A4256B62-92D4-4530-8A56-8D2737A12229}" dt="2021-08-23T22:03:04.989" v="1761" actId="14100"/>
        <pc:sldMkLst>
          <pc:docMk/>
          <pc:sldMk cId="3394555647" sldId="296"/>
        </pc:sldMkLst>
        <pc:spChg chg="mod">
          <ac:chgData name="Secondo Brunelli" userId="1361646665bb41ba" providerId="LiveId" clId="{A4256B62-92D4-4530-8A56-8D2737A12229}" dt="2021-08-23T22:03:04.989" v="1761" actId="14100"/>
          <ac:spMkLst>
            <pc:docMk/>
            <pc:sldMk cId="3394555647" sldId="296"/>
            <ac:spMk id="2" creationId="{EFA87A56-FF69-47E2-BB51-462BE17960D2}"/>
          </ac:spMkLst>
        </pc:spChg>
        <pc:spChg chg="del">
          <ac:chgData name="Secondo Brunelli" userId="1361646665bb41ba" providerId="LiveId" clId="{A4256B62-92D4-4530-8A56-8D2737A12229}" dt="2021-08-23T22:01:52.720" v="1712"/>
          <ac:spMkLst>
            <pc:docMk/>
            <pc:sldMk cId="3394555647" sldId="296"/>
            <ac:spMk id="3" creationId="{35547A68-0DFF-4109-8723-608D7EEF3857}"/>
          </ac:spMkLst>
        </pc:spChg>
        <pc:picChg chg="add mod">
          <ac:chgData name="Secondo Brunelli" userId="1361646665bb41ba" providerId="LiveId" clId="{A4256B62-92D4-4530-8A56-8D2737A12229}" dt="2021-08-23T22:01:58.872" v="1714" actId="14100"/>
          <ac:picMkLst>
            <pc:docMk/>
            <pc:sldMk cId="3394555647" sldId="296"/>
            <ac:picMk id="4" creationId="{3184C859-E0CE-4ACA-97A2-8F33D0D9A7BD}"/>
          </ac:picMkLst>
        </pc:picChg>
      </pc:sldChg>
      <pc:sldChg chg="addSp delSp modSp new mod">
        <pc:chgData name="Secondo Brunelli" userId="1361646665bb41ba" providerId="LiveId" clId="{A4256B62-92D4-4530-8A56-8D2737A12229}" dt="2021-08-23T22:04:44.825" v="1804" actId="14100"/>
        <pc:sldMkLst>
          <pc:docMk/>
          <pc:sldMk cId="3411802595" sldId="297"/>
        </pc:sldMkLst>
        <pc:spChg chg="mod">
          <ac:chgData name="Secondo Brunelli" userId="1361646665bb41ba" providerId="LiveId" clId="{A4256B62-92D4-4530-8A56-8D2737A12229}" dt="2021-08-23T22:04:44.825" v="1804" actId="14100"/>
          <ac:spMkLst>
            <pc:docMk/>
            <pc:sldMk cId="3411802595" sldId="297"/>
            <ac:spMk id="2" creationId="{A1DCBD5C-0C42-46EA-A91B-34DC1A8840C7}"/>
          </ac:spMkLst>
        </pc:spChg>
        <pc:spChg chg="del">
          <ac:chgData name="Secondo Brunelli" userId="1361646665bb41ba" providerId="LiveId" clId="{A4256B62-92D4-4530-8A56-8D2737A12229}" dt="2021-08-23T22:03:32.653" v="1763"/>
          <ac:spMkLst>
            <pc:docMk/>
            <pc:sldMk cId="3411802595" sldId="297"/>
            <ac:spMk id="3" creationId="{5B464539-DB18-4489-A46D-76A2A62F02C4}"/>
          </ac:spMkLst>
        </pc:spChg>
        <pc:picChg chg="add mod">
          <ac:chgData name="Secondo Brunelli" userId="1361646665bb41ba" providerId="LiveId" clId="{A4256B62-92D4-4530-8A56-8D2737A12229}" dt="2021-08-23T22:03:39.588" v="1765" actId="14100"/>
          <ac:picMkLst>
            <pc:docMk/>
            <pc:sldMk cId="3411802595" sldId="297"/>
            <ac:picMk id="4" creationId="{E852A56E-D82C-4F51-BB18-F0CF1898A46B}"/>
          </ac:picMkLst>
        </pc:picChg>
      </pc:sldChg>
    </pc:docChg>
  </pc:docChgLst>
  <pc:docChgLst>
    <pc:chgData name="Secondo Brunelli" userId="1361646665bb41ba" providerId="LiveId" clId="{DE848C5C-543D-466D-A364-1F97C9C0A740}"/>
    <pc:docChg chg="custSel addSld delSld modSld">
      <pc:chgData name="Secondo Brunelli" userId="1361646665bb41ba" providerId="LiveId" clId="{DE848C5C-543D-466D-A364-1F97C9C0A740}" dt="2021-08-28T14:51:03.745" v="520" actId="2696"/>
      <pc:docMkLst>
        <pc:docMk/>
      </pc:docMkLst>
      <pc:sldChg chg="del">
        <pc:chgData name="Secondo Brunelli" userId="1361646665bb41ba" providerId="LiveId" clId="{DE848C5C-543D-466D-A364-1F97C9C0A740}" dt="2021-08-28T14:51:03.745" v="520" actId="2696"/>
        <pc:sldMkLst>
          <pc:docMk/>
          <pc:sldMk cId="1258827618" sldId="272"/>
        </pc:sldMkLst>
      </pc:sldChg>
      <pc:sldChg chg="del">
        <pc:chgData name="Secondo Brunelli" userId="1361646665bb41ba" providerId="LiveId" clId="{DE848C5C-543D-466D-A364-1F97C9C0A740}" dt="2021-08-28T14:51:03.745" v="520" actId="2696"/>
        <pc:sldMkLst>
          <pc:docMk/>
          <pc:sldMk cId="2391263668" sldId="273"/>
        </pc:sldMkLst>
      </pc:sldChg>
      <pc:sldChg chg="del">
        <pc:chgData name="Secondo Brunelli" userId="1361646665bb41ba" providerId="LiveId" clId="{DE848C5C-543D-466D-A364-1F97C9C0A740}" dt="2021-08-28T14:51:03.745" v="520" actId="2696"/>
        <pc:sldMkLst>
          <pc:docMk/>
          <pc:sldMk cId="2026383108" sldId="274"/>
        </pc:sldMkLst>
      </pc:sldChg>
      <pc:sldChg chg="del">
        <pc:chgData name="Secondo Brunelli" userId="1361646665bb41ba" providerId="LiveId" clId="{DE848C5C-543D-466D-A364-1F97C9C0A740}" dt="2021-08-28T14:51:03.745" v="520" actId="2696"/>
        <pc:sldMkLst>
          <pc:docMk/>
          <pc:sldMk cId="832291557" sldId="275"/>
        </pc:sldMkLst>
      </pc:sldChg>
      <pc:sldChg chg="del">
        <pc:chgData name="Secondo Brunelli" userId="1361646665bb41ba" providerId="LiveId" clId="{DE848C5C-543D-466D-A364-1F97C9C0A740}" dt="2021-08-28T14:51:03.745" v="520" actId="2696"/>
        <pc:sldMkLst>
          <pc:docMk/>
          <pc:sldMk cId="2263826240" sldId="276"/>
        </pc:sldMkLst>
      </pc:sldChg>
      <pc:sldChg chg="del">
        <pc:chgData name="Secondo Brunelli" userId="1361646665bb41ba" providerId="LiveId" clId="{DE848C5C-543D-466D-A364-1F97C9C0A740}" dt="2021-08-28T14:51:03.745" v="520" actId="2696"/>
        <pc:sldMkLst>
          <pc:docMk/>
          <pc:sldMk cId="293305039" sldId="277"/>
        </pc:sldMkLst>
      </pc:sldChg>
      <pc:sldChg chg="del">
        <pc:chgData name="Secondo Brunelli" userId="1361646665bb41ba" providerId="LiveId" clId="{DE848C5C-543D-466D-A364-1F97C9C0A740}" dt="2021-08-28T14:51:03.745" v="520" actId="2696"/>
        <pc:sldMkLst>
          <pc:docMk/>
          <pc:sldMk cId="3365728290" sldId="278"/>
        </pc:sldMkLst>
      </pc:sldChg>
      <pc:sldChg chg="del">
        <pc:chgData name="Secondo Brunelli" userId="1361646665bb41ba" providerId="LiveId" clId="{DE848C5C-543D-466D-A364-1F97C9C0A740}" dt="2021-08-28T14:51:03.745" v="520" actId="2696"/>
        <pc:sldMkLst>
          <pc:docMk/>
          <pc:sldMk cId="3124017488" sldId="279"/>
        </pc:sldMkLst>
      </pc:sldChg>
      <pc:sldChg chg="del">
        <pc:chgData name="Secondo Brunelli" userId="1361646665bb41ba" providerId="LiveId" clId="{DE848C5C-543D-466D-A364-1F97C9C0A740}" dt="2021-08-28T14:51:03.745" v="520" actId="2696"/>
        <pc:sldMkLst>
          <pc:docMk/>
          <pc:sldMk cId="2063566177" sldId="280"/>
        </pc:sldMkLst>
      </pc:sldChg>
      <pc:sldChg chg="del">
        <pc:chgData name="Secondo Brunelli" userId="1361646665bb41ba" providerId="LiveId" clId="{DE848C5C-543D-466D-A364-1F97C9C0A740}" dt="2021-08-28T14:51:03.745" v="520" actId="2696"/>
        <pc:sldMkLst>
          <pc:docMk/>
          <pc:sldMk cId="2307678329" sldId="281"/>
        </pc:sldMkLst>
      </pc:sldChg>
      <pc:sldChg chg="del">
        <pc:chgData name="Secondo Brunelli" userId="1361646665bb41ba" providerId="LiveId" clId="{DE848C5C-543D-466D-A364-1F97C9C0A740}" dt="2021-08-28T14:51:03.745" v="520" actId="2696"/>
        <pc:sldMkLst>
          <pc:docMk/>
          <pc:sldMk cId="3975086067" sldId="282"/>
        </pc:sldMkLst>
      </pc:sldChg>
      <pc:sldChg chg="del">
        <pc:chgData name="Secondo Brunelli" userId="1361646665bb41ba" providerId="LiveId" clId="{DE848C5C-543D-466D-A364-1F97C9C0A740}" dt="2021-08-28T14:51:03.745" v="520" actId="2696"/>
        <pc:sldMkLst>
          <pc:docMk/>
          <pc:sldMk cId="563955156" sldId="283"/>
        </pc:sldMkLst>
      </pc:sldChg>
      <pc:sldChg chg="modSp del mod">
        <pc:chgData name="Secondo Brunelli" userId="1361646665bb41ba" providerId="LiveId" clId="{DE848C5C-543D-466D-A364-1F97C9C0A740}" dt="2021-08-28T14:51:03.745" v="520" actId="2696"/>
        <pc:sldMkLst>
          <pc:docMk/>
          <pc:sldMk cId="385909283" sldId="284"/>
        </pc:sldMkLst>
        <pc:spChg chg="mod">
          <ac:chgData name="Secondo Brunelli" userId="1361646665bb41ba" providerId="LiveId" clId="{DE848C5C-543D-466D-A364-1F97C9C0A740}" dt="2021-08-24T20:56:29.399" v="1" actId="6549"/>
          <ac:spMkLst>
            <pc:docMk/>
            <pc:sldMk cId="385909283" sldId="284"/>
            <ac:spMk id="2" creationId="{7476D3D0-8625-4FA2-9C62-2DC6F5BBF97C}"/>
          </ac:spMkLst>
        </pc:spChg>
      </pc:sldChg>
      <pc:sldChg chg="del">
        <pc:chgData name="Secondo Brunelli" userId="1361646665bb41ba" providerId="LiveId" clId="{DE848C5C-543D-466D-A364-1F97C9C0A740}" dt="2021-08-28T14:51:03.745" v="520" actId="2696"/>
        <pc:sldMkLst>
          <pc:docMk/>
          <pc:sldMk cId="1094832086" sldId="285"/>
        </pc:sldMkLst>
      </pc:sldChg>
      <pc:sldChg chg="del">
        <pc:chgData name="Secondo Brunelli" userId="1361646665bb41ba" providerId="LiveId" clId="{DE848C5C-543D-466D-A364-1F97C9C0A740}" dt="2021-08-28T14:51:03.745" v="520" actId="2696"/>
        <pc:sldMkLst>
          <pc:docMk/>
          <pc:sldMk cId="646143724" sldId="286"/>
        </pc:sldMkLst>
      </pc:sldChg>
      <pc:sldChg chg="del">
        <pc:chgData name="Secondo Brunelli" userId="1361646665bb41ba" providerId="LiveId" clId="{DE848C5C-543D-466D-A364-1F97C9C0A740}" dt="2021-08-28T14:51:03.745" v="520" actId="2696"/>
        <pc:sldMkLst>
          <pc:docMk/>
          <pc:sldMk cId="198472003" sldId="287"/>
        </pc:sldMkLst>
      </pc:sldChg>
      <pc:sldChg chg="del">
        <pc:chgData name="Secondo Brunelli" userId="1361646665bb41ba" providerId="LiveId" clId="{DE848C5C-543D-466D-A364-1F97C9C0A740}" dt="2021-08-28T14:51:03.745" v="520" actId="2696"/>
        <pc:sldMkLst>
          <pc:docMk/>
          <pc:sldMk cId="2933428067" sldId="288"/>
        </pc:sldMkLst>
      </pc:sldChg>
      <pc:sldChg chg="del">
        <pc:chgData name="Secondo Brunelli" userId="1361646665bb41ba" providerId="LiveId" clId="{DE848C5C-543D-466D-A364-1F97C9C0A740}" dt="2021-08-28T14:51:03.745" v="520" actId="2696"/>
        <pc:sldMkLst>
          <pc:docMk/>
          <pc:sldMk cId="4213885131" sldId="289"/>
        </pc:sldMkLst>
      </pc:sldChg>
      <pc:sldChg chg="del">
        <pc:chgData name="Secondo Brunelli" userId="1361646665bb41ba" providerId="LiveId" clId="{DE848C5C-543D-466D-A364-1F97C9C0A740}" dt="2021-08-28T14:51:03.745" v="520" actId="2696"/>
        <pc:sldMkLst>
          <pc:docMk/>
          <pc:sldMk cId="2661518692" sldId="290"/>
        </pc:sldMkLst>
      </pc:sldChg>
      <pc:sldChg chg="del">
        <pc:chgData name="Secondo Brunelli" userId="1361646665bb41ba" providerId="LiveId" clId="{DE848C5C-543D-466D-A364-1F97C9C0A740}" dt="2021-08-28T14:51:03.745" v="520" actId="2696"/>
        <pc:sldMkLst>
          <pc:docMk/>
          <pc:sldMk cId="4035665021" sldId="291"/>
        </pc:sldMkLst>
      </pc:sldChg>
      <pc:sldChg chg="del">
        <pc:chgData name="Secondo Brunelli" userId="1361646665bb41ba" providerId="LiveId" clId="{DE848C5C-543D-466D-A364-1F97C9C0A740}" dt="2021-08-28T14:51:03.745" v="520" actId="2696"/>
        <pc:sldMkLst>
          <pc:docMk/>
          <pc:sldMk cId="3852308388" sldId="292"/>
        </pc:sldMkLst>
      </pc:sldChg>
      <pc:sldChg chg="del">
        <pc:chgData name="Secondo Brunelli" userId="1361646665bb41ba" providerId="LiveId" clId="{DE848C5C-543D-466D-A364-1F97C9C0A740}" dt="2021-08-28T14:51:03.745" v="520" actId="2696"/>
        <pc:sldMkLst>
          <pc:docMk/>
          <pc:sldMk cId="3006193273" sldId="293"/>
        </pc:sldMkLst>
      </pc:sldChg>
      <pc:sldChg chg="del">
        <pc:chgData name="Secondo Brunelli" userId="1361646665bb41ba" providerId="LiveId" clId="{DE848C5C-543D-466D-A364-1F97C9C0A740}" dt="2021-08-28T14:51:03.745" v="520" actId="2696"/>
        <pc:sldMkLst>
          <pc:docMk/>
          <pc:sldMk cId="2577251060" sldId="294"/>
        </pc:sldMkLst>
      </pc:sldChg>
      <pc:sldChg chg="del">
        <pc:chgData name="Secondo Brunelli" userId="1361646665bb41ba" providerId="LiveId" clId="{DE848C5C-543D-466D-A364-1F97C9C0A740}" dt="2021-08-28T14:51:03.745" v="520" actId="2696"/>
        <pc:sldMkLst>
          <pc:docMk/>
          <pc:sldMk cId="4259982667" sldId="295"/>
        </pc:sldMkLst>
      </pc:sldChg>
      <pc:sldChg chg="del">
        <pc:chgData name="Secondo Brunelli" userId="1361646665bb41ba" providerId="LiveId" clId="{DE848C5C-543D-466D-A364-1F97C9C0A740}" dt="2021-08-28T14:51:03.745" v="520" actId="2696"/>
        <pc:sldMkLst>
          <pc:docMk/>
          <pc:sldMk cId="3394555647" sldId="296"/>
        </pc:sldMkLst>
      </pc:sldChg>
      <pc:sldChg chg="del">
        <pc:chgData name="Secondo Brunelli" userId="1361646665bb41ba" providerId="LiveId" clId="{DE848C5C-543D-466D-A364-1F97C9C0A740}" dt="2021-08-28T14:51:03.745" v="520" actId="2696"/>
        <pc:sldMkLst>
          <pc:docMk/>
          <pc:sldMk cId="3411802595" sldId="297"/>
        </pc:sldMkLst>
      </pc:sldChg>
      <pc:sldChg chg="add">
        <pc:chgData name="Secondo Brunelli" userId="1361646665bb41ba" providerId="LiveId" clId="{DE848C5C-543D-466D-A364-1F97C9C0A740}" dt="2021-08-28T14:50:20.874" v="519"/>
        <pc:sldMkLst>
          <pc:docMk/>
          <pc:sldMk cId="119722029" sldId="298"/>
        </pc:sldMkLst>
      </pc:sldChg>
      <pc:sldChg chg="addSp delSp modSp new del mod">
        <pc:chgData name="Secondo Brunelli" userId="1361646665bb41ba" providerId="LiveId" clId="{DE848C5C-543D-466D-A364-1F97C9C0A740}" dt="2021-08-28T14:50:08.570" v="518" actId="2696"/>
        <pc:sldMkLst>
          <pc:docMk/>
          <pc:sldMk cId="1726576672" sldId="298"/>
        </pc:sldMkLst>
        <pc:spChg chg="mod">
          <ac:chgData name="Secondo Brunelli" userId="1361646665bb41ba" providerId="LiveId" clId="{DE848C5C-543D-466D-A364-1F97C9C0A740}" dt="2021-08-24T21:00:25.338" v="104" actId="27636"/>
          <ac:spMkLst>
            <pc:docMk/>
            <pc:sldMk cId="1726576672" sldId="298"/>
            <ac:spMk id="2" creationId="{05FBDDB3-294D-4D76-A4F8-B9ED6A92E017}"/>
          </ac:spMkLst>
        </pc:spChg>
        <pc:spChg chg="del">
          <ac:chgData name="Secondo Brunelli" userId="1361646665bb41ba" providerId="LiveId" clId="{DE848C5C-543D-466D-A364-1F97C9C0A740}" dt="2021-08-24T20:58:18.388" v="3"/>
          <ac:spMkLst>
            <pc:docMk/>
            <pc:sldMk cId="1726576672" sldId="298"/>
            <ac:spMk id="3" creationId="{02ABC710-8B6E-4375-971F-89077A0261D4}"/>
          </ac:spMkLst>
        </pc:spChg>
        <pc:picChg chg="add mod">
          <ac:chgData name="Secondo Brunelli" userId="1361646665bb41ba" providerId="LiveId" clId="{DE848C5C-543D-466D-A364-1F97C9C0A740}" dt="2021-08-24T20:58:27.895" v="5" actId="14100"/>
          <ac:picMkLst>
            <pc:docMk/>
            <pc:sldMk cId="1726576672" sldId="298"/>
            <ac:picMk id="4" creationId="{D6846B8E-02A2-41BC-B387-DCEA6CA4328D}"/>
          </ac:picMkLst>
        </pc:picChg>
      </pc:sldChg>
      <pc:sldChg chg="addSp delSp modSp new del mod">
        <pc:chgData name="Secondo Brunelli" userId="1361646665bb41ba" providerId="LiveId" clId="{DE848C5C-543D-466D-A364-1F97C9C0A740}" dt="2021-08-28T14:50:08.570" v="518" actId="2696"/>
        <pc:sldMkLst>
          <pc:docMk/>
          <pc:sldMk cId="228224067" sldId="299"/>
        </pc:sldMkLst>
        <pc:spChg chg="del">
          <ac:chgData name="Secondo Brunelli" userId="1361646665bb41ba" providerId="LiveId" clId="{DE848C5C-543D-466D-A364-1F97C9C0A740}" dt="2021-08-24T21:00:34.378" v="106"/>
          <ac:spMkLst>
            <pc:docMk/>
            <pc:sldMk cId="228224067" sldId="299"/>
            <ac:spMk id="3" creationId="{CD3E2792-3ED1-4E9B-BD62-C662621AFE2E}"/>
          </ac:spMkLst>
        </pc:spChg>
        <pc:picChg chg="add mod">
          <ac:chgData name="Secondo Brunelli" userId="1361646665bb41ba" providerId="LiveId" clId="{DE848C5C-543D-466D-A364-1F97C9C0A740}" dt="2021-08-24T21:00:44.011" v="108" actId="14100"/>
          <ac:picMkLst>
            <pc:docMk/>
            <pc:sldMk cId="228224067" sldId="299"/>
            <ac:picMk id="4" creationId="{76F7B302-32FE-4DA9-BF1F-CC791D1D4CB7}"/>
          </ac:picMkLst>
        </pc:picChg>
      </pc:sldChg>
      <pc:sldChg chg="add">
        <pc:chgData name="Secondo Brunelli" userId="1361646665bb41ba" providerId="LiveId" clId="{DE848C5C-543D-466D-A364-1F97C9C0A740}" dt="2021-08-28T14:50:20.874" v="519"/>
        <pc:sldMkLst>
          <pc:docMk/>
          <pc:sldMk cId="2762703104" sldId="299"/>
        </pc:sldMkLst>
      </pc:sldChg>
      <pc:sldChg chg="add">
        <pc:chgData name="Secondo Brunelli" userId="1361646665bb41ba" providerId="LiveId" clId="{DE848C5C-543D-466D-A364-1F97C9C0A740}" dt="2021-08-28T14:50:20.874" v="519"/>
        <pc:sldMkLst>
          <pc:docMk/>
          <pc:sldMk cId="1261405530" sldId="300"/>
        </pc:sldMkLst>
      </pc:sldChg>
      <pc:sldChg chg="addSp delSp modSp new del mod">
        <pc:chgData name="Secondo Brunelli" userId="1361646665bb41ba" providerId="LiveId" clId="{DE848C5C-543D-466D-A364-1F97C9C0A740}" dt="2021-08-28T14:50:08.570" v="518" actId="2696"/>
        <pc:sldMkLst>
          <pc:docMk/>
          <pc:sldMk cId="4262511282" sldId="300"/>
        </pc:sldMkLst>
        <pc:spChg chg="mod">
          <ac:chgData name="Secondo Brunelli" userId="1361646665bb41ba" providerId="LiveId" clId="{DE848C5C-543D-466D-A364-1F97C9C0A740}" dt="2021-08-24T21:06:36.743" v="353" actId="27636"/>
          <ac:spMkLst>
            <pc:docMk/>
            <pc:sldMk cId="4262511282" sldId="300"/>
            <ac:spMk id="2" creationId="{7276ADB2-EC66-47A7-9C61-BB6B98AA6DF1}"/>
          </ac:spMkLst>
        </pc:spChg>
        <pc:spChg chg="del">
          <ac:chgData name="Secondo Brunelli" userId="1361646665bb41ba" providerId="LiveId" clId="{DE848C5C-543D-466D-A364-1F97C9C0A740}" dt="2021-08-24T21:03:13.055" v="110"/>
          <ac:spMkLst>
            <pc:docMk/>
            <pc:sldMk cId="4262511282" sldId="300"/>
            <ac:spMk id="3" creationId="{E5F941FA-5B31-41FE-B511-F49C85B9C17B}"/>
          </ac:spMkLst>
        </pc:spChg>
        <pc:picChg chg="add mod">
          <ac:chgData name="Secondo Brunelli" userId="1361646665bb41ba" providerId="LiveId" clId="{DE848C5C-543D-466D-A364-1F97C9C0A740}" dt="2021-08-24T21:03:34.267" v="114" actId="1076"/>
          <ac:picMkLst>
            <pc:docMk/>
            <pc:sldMk cId="4262511282" sldId="300"/>
            <ac:picMk id="4" creationId="{86C65BD7-5171-48F6-844F-D5B7287BD77B}"/>
          </ac:picMkLst>
        </pc:picChg>
      </pc:sldChg>
      <pc:sldChg chg="add">
        <pc:chgData name="Secondo Brunelli" userId="1361646665bb41ba" providerId="LiveId" clId="{DE848C5C-543D-466D-A364-1F97C9C0A740}" dt="2021-08-28T14:50:20.874" v="519"/>
        <pc:sldMkLst>
          <pc:docMk/>
          <pc:sldMk cId="119595308" sldId="301"/>
        </pc:sldMkLst>
      </pc:sldChg>
      <pc:sldChg chg="addSp delSp modSp new del mod">
        <pc:chgData name="Secondo Brunelli" userId="1361646665bb41ba" providerId="LiveId" clId="{DE848C5C-543D-466D-A364-1F97C9C0A740}" dt="2021-08-28T14:50:08.570" v="518" actId="2696"/>
        <pc:sldMkLst>
          <pc:docMk/>
          <pc:sldMk cId="3212918797" sldId="301"/>
        </pc:sldMkLst>
        <pc:spChg chg="mod">
          <ac:chgData name="Secondo Brunelli" userId="1361646665bb41ba" providerId="LiveId" clId="{DE848C5C-543D-466D-A364-1F97C9C0A740}" dt="2021-08-24T21:11:36.872" v="517" actId="20577"/>
          <ac:spMkLst>
            <pc:docMk/>
            <pc:sldMk cId="3212918797" sldId="301"/>
            <ac:spMk id="2" creationId="{098F7F25-51E9-461D-A93B-0C1039B7A179}"/>
          </ac:spMkLst>
        </pc:spChg>
        <pc:spChg chg="del">
          <ac:chgData name="Secondo Brunelli" userId="1361646665bb41ba" providerId="LiveId" clId="{DE848C5C-543D-466D-A364-1F97C9C0A740}" dt="2021-08-24T21:09:04.109" v="355"/>
          <ac:spMkLst>
            <pc:docMk/>
            <pc:sldMk cId="3212918797" sldId="301"/>
            <ac:spMk id="3" creationId="{2A7ED8F0-08C2-40A5-BDA8-8450658D94B6}"/>
          </ac:spMkLst>
        </pc:spChg>
        <pc:picChg chg="add mod">
          <ac:chgData name="Secondo Brunelli" userId="1361646665bb41ba" providerId="LiveId" clId="{DE848C5C-543D-466D-A364-1F97C9C0A740}" dt="2021-08-24T21:09:13.971" v="357" actId="14100"/>
          <ac:picMkLst>
            <pc:docMk/>
            <pc:sldMk cId="3212918797" sldId="301"/>
            <ac:picMk id="4" creationId="{CB36C35B-16F7-4FA8-ACE3-6FE54C89CC0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669F33-6FD4-4D50-B04D-FABEF934D1E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ECB469A-0EDC-47C0-90F3-FA79E3EF3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D43F1CE-B6C7-4591-AD66-35E4F7439C66}"/>
              </a:ext>
            </a:extLst>
          </p:cNvPr>
          <p:cNvSpPr>
            <a:spLocks noGrp="1"/>
          </p:cNvSpPr>
          <p:nvPr>
            <p:ph type="dt" sz="half" idx="10"/>
          </p:nvPr>
        </p:nvSpPr>
        <p:spPr/>
        <p:txBody>
          <a:bodyPr/>
          <a:lstStyle/>
          <a:p>
            <a:fld id="{9A8D5102-A39B-4765-BC0F-6247785A91C4}" type="datetimeFigureOut">
              <a:rPr lang="it-IT" smtClean="0"/>
              <a:t>28/08/2021</a:t>
            </a:fld>
            <a:endParaRPr lang="it-IT"/>
          </a:p>
        </p:txBody>
      </p:sp>
      <p:sp>
        <p:nvSpPr>
          <p:cNvPr id="5" name="Segnaposto piè di pagina 4">
            <a:extLst>
              <a:ext uri="{FF2B5EF4-FFF2-40B4-BE49-F238E27FC236}">
                <a16:creationId xmlns:a16="http://schemas.microsoft.com/office/drawing/2014/main" id="{B7150623-6A54-4DBF-BFAA-956FA73C434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4FCD54B-34AB-4B29-943A-73373A434742}"/>
              </a:ext>
            </a:extLst>
          </p:cNvPr>
          <p:cNvSpPr>
            <a:spLocks noGrp="1"/>
          </p:cNvSpPr>
          <p:nvPr>
            <p:ph type="sldNum" sz="quarter" idx="12"/>
          </p:nvPr>
        </p:nvSpPr>
        <p:spPr/>
        <p:txBody>
          <a:bodyPr/>
          <a:lstStyle/>
          <a:p>
            <a:fld id="{009818CB-10FF-49DD-A4C7-E47650BC2F12}" type="slidenum">
              <a:rPr lang="it-IT" smtClean="0"/>
              <a:t>‹N›</a:t>
            </a:fld>
            <a:endParaRPr lang="it-IT"/>
          </a:p>
        </p:txBody>
      </p:sp>
    </p:spTree>
    <p:extLst>
      <p:ext uri="{BB962C8B-B14F-4D97-AF65-F5344CB8AC3E}">
        <p14:creationId xmlns:p14="http://schemas.microsoft.com/office/powerpoint/2010/main" val="3232763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368D1D-73B0-4B45-8115-74B124B52EB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6FF80A3-ED78-46EC-BA37-FF9DAE25FC2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041EE9C-61EE-4D3D-9493-8BC2D7BF98BA}"/>
              </a:ext>
            </a:extLst>
          </p:cNvPr>
          <p:cNvSpPr>
            <a:spLocks noGrp="1"/>
          </p:cNvSpPr>
          <p:nvPr>
            <p:ph type="dt" sz="half" idx="10"/>
          </p:nvPr>
        </p:nvSpPr>
        <p:spPr/>
        <p:txBody>
          <a:bodyPr/>
          <a:lstStyle/>
          <a:p>
            <a:fld id="{9A8D5102-A39B-4765-BC0F-6247785A91C4}" type="datetimeFigureOut">
              <a:rPr lang="it-IT" smtClean="0"/>
              <a:t>28/08/2021</a:t>
            </a:fld>
            <a:endParaRPr lang="it-IT"/>
          </a:p>
        </p:txBody>
      </p:sp>
      <p:sp>
        <p:nvSpPr>
          <p:cNvPr id="5" name="Segnaposto piè di pagina 4">
            <a:extLst>
              <a:ext uri="{FF2B5EF4-FFF2-40B4-BE49-F238E27FC236}">
                <a16:creationId xmlns:a16="http://schemas.microsoft.com/office/drawing/2014/main" id="{9A0A0782-998E-45E9-9FB8-C9667458928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2A9DEBF-DC40-4DD5-80F2-9280C976AFBD}"/>
              </a:ext>
            </a:extLst>
          </p:cNvPr>
          <p:cNvSpPr>
            <a:spLocks noGrp="1"/>
          </p:cNvSpPr>
          <p:nvPr>
            <p:ph type="sldNum" sz="quarter" idx="12"/>
          </p:nvPr>
        </p:nvSpPr>
        <p:spPr/>
        <p:txBody>
          <a:bodyPr/>
          <a:lstStyle/>
          <a:p>
            <a:fld id="{009818CB-10FF-49DD-A4C7-E47650BC2F12}" type="slidenum">
              <a:rPr lang="it-IT" smtClean="0"/>
              <a:t>‹N›</a:t>
            </a:fld>
            <a:endParaRPr lang="it-IT"/>
          </a:p>
        </p:txBody>
      </p:sp>
    </p:spTree>
    <p:extLst>
      <p:ext uri="{BB962C8B-B14F-4D97-AF65-F5344CB8AC3E}">
        <p14:creationId xmlns:p14="http://schemas.microsoft.com/office/powerpoint/2010/main" val="4087955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0011032-1A15-45A7-A900-3D6ECE6F7DD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8DF3BFC-028B-427A-B938-3C27334AA35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486FC2A-11AB-4AFF-BC9E-51D01F39F35A}"/>
              </a:ext>
            </a:extLst>
          </p:cNvPr>
          <p:cNvSpPr>
            <a:spLocks noGrp="1"/>
          </p:cNvSpPr>
          <p:nvPr>
            <p:ph type="dt" sz="half" idx="10"/>
          </p:nvPr>
        </p:nvSpPr>
        <p:spPr/>
        <p:txBody>
          <a:bodyPr/>
          <a:lstStyle/>
          <a:p>
            <a:fld id="{9A8D5102-A39B-4765-BC0F-6247785A91C4}" type="datetimeFigureOut">
              <a:rPr lang="it-IT" smtClean="0"/>
              <a:t>28/08/2021</a:t>
            </a:fld>
            <a:endParaRPr lang="it-IT"/>
          </a:p>
        </p:txBody>
      </p:sp>
      <p:sp>
        <p:nvSpPr>
          <p:cNvPr id="5" name="Segnaposto piè di pagina 4">
            <a:extLst>
              <a:ext uri="{FF2B5EF4-FFF2-40B4-BE49-F238E27FC236}">
                <a16:creationId xmlns:a16="http://schemas.microsoft.com/office/drawing/2014/main" id="{B1D5AACE-0E40-463D-895D-923578F465A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2DB1EB5-425E-4FEF-A096-F0C2803CDEA9}"/>
              </a:ext>
            </a:extLst>
          </p:cNvPr>
          <p:cNvSpPr>
            <a:spLocks noGrp="1"/>
          </p:cNvSpPr>
          <p:nvPr>
            <p:ph type="sldNum" sz="quarter" idx="12"/>
          </p:nvPr>
        </p:nvSpPr>
        <p:spPr/>
        <p:txBody>
          <a:bodyPr/>
          <a:lstStyle/>
          <a:p>
            <a:fld id="{009818CB-10FF-49DD-A4C7-E47650BC2F12}" type="slidenum">
              <a:rPr lang="it-IT" smtClean="0"/>
              <a:t>‹N›</a:t>
            </a:fld>
            <a:endParaRPr lang="it-IT"/>
          </a:p>
        </p:txBody>
      </p:sp>
    </p:spTree>
    <p:extLst>
      <p:ext uri="{BB962C8B-B14F-4D97-AF65-F5344CB8AC3E}">
        <p14:creationId xmlns:p14="http://schemas.microsoft.com/office/powerpoint/2010/main" val="2806691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49C1C2-4B9C-4448-BD27-11242A08E4D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FDC5162-7942-4350-8AC6-EFBB1D4A0D6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A12C38E-CB77-4DCD-A91D-D2CDADB26F2E}"/>
              </a:ext>
            </a:extLst>
          </p:cNvPr>
          <p:cNvSpPr>
            <a:spLocks noGrp="1"/>
          </p:cNvSpPr>
          <p:nvPr>
            <p:ph type="dt" sz="half" idx="10"/>
          </p:nvPr>
        </p:nvSpPr>
        <p:spPr/>
        <p:txBody>
          <a:bodyPr/>
          <a:lstStyle/>
          <a:p>
            <a:fld id="{9A8D5102-A39B-4765-BC0F-6247785A91C4}" type="datetimeFigureOut">
              <a:rPr lang="it-IT" smtClean="0"/>
              <a:t>28/08/2021</a:t>
            </a:fld>
            <a:endParaRPr lang="it-IT"/>
          </a:p>
        </p:txBody>
      </p:sp>
      <p:sp>
        <p:nvSpPr>
          <p:cNvPr id="5" name="Segnaposto piè di pagina 4">
            <a:extLst>
              <a:ext uri="{FF2B5EF4-FFF2-40B4-BE49-F238E27FC236}">
                <a16:creationId xmlns:a16="http://schemas.microsoft.com/office/drawing/2014/main" id="{F683F928-CD89-418B-8445-95092D00537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819764C-D586-463B-AB71-1A02761429C2}"/>
              </a:ext>
            </a:extLst>
          </p:cNvPr>
          <p:cNvSpPr>
            <a:spLocks noGrp="1"/>
          </p:cNvSpPr>
          <p:nvPr>
            <p:ph type="sldNum" sz="quarter" idx="12"/>
          </p:nvPr>
        </p:nvSpPr>
        <p:spPr/>
        <p:txBody>
          <a:bodyPr/>
          <a:lstStyle/>
          <a:p>
            <a:fld id="{009818CB-10FF-49DD-A4C7-E47650BC2F12}" type="slidenum">
              <a:rPr lang="it-IT" smtClean="0"/>
              <a:t>‹N›</a:t>
            </a:fld>
            <a:endParaRPr lang="it-IT"/>
          </a:p>
        </p:txBody>
      </p:sp>
    </p:spTree>
    <p:extLst>
      <p:ext uri="{BB962C8B-B14F-4D97-AF65-F5344CB8AC3E}">
        <p14:creationId xmlns:p14="http://schemas.microsoft.com/office/powerpoint/2010/main" val="35954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AA47FB-897C-4FE5-8ACA-4273B33CCC4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4724AD0-8F1A-4EDC-AA38-237A270FFE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399C3A3-99D5-4BEC-82E8-48F06BE7C8B0}"/>
              </a:ext>
            </a:extLst>
          </p:cNvPr>
          <p:cNvSpPr>
            <a:spLocks noGrp="1"/>
          </p:cNvSpPr>
          <p:nvPr>
            <p:ph type="dt" sz="half" idx="10"/>
          </p:nvPr>
        </p:nvSpPr>
        <p:spPr/>
        <p:txBody>
          <a:bodyPr/>
          <a:lstStyle/>
          <a:p>
            <a:fld id="{9A8D5102-A39B-4765-BC0F-6247785A91C4}" type="datetimeFigureOut">
              <a:rPr lang="it-IT" smtClean="0"/>
              <a:t>28/08/2021</a:t>
            </a:fld>
            <a:endParaRPr lang="it-IT"/>
          </a:p>
        </p:txBody>
      </p:sp>
      <p:sp>
        <p:nvSpPr>
          <p:cNvPr id="5" name="Segnaposto piè di pagina 4">
            <a:extLst>
              <a:ext uri="{FF2B5EF4-FFF2-40B4-BE49-F238E27FC236}">
                <a16:creationId xmlns:a16="http://schemas.microsoft.com/office/drawing/2014/main" id="{FCD44692-C805-4EA6-8F36-DB529E34296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9DF94C0-7F85-4710-9010-327DD8D537EC}"/>
              </a:ext>
            </a:extLst>
          </p:cNvPr>
          <p:cNvSpPr>
            <a:spLocks noGrp="1"/>
          </p:cNvSpPr>
          <p:nvPr>
            <p:ph type="sldNum" sz="quarter" idx="12"/>
          </p:nvPr>
        </p:nvSpPr>
        <p:spPr/>
        <p:txBody>
          <a:bodyPr/>
          <a:lstStyle/>
          <a:p>
            <a:fld id="{009818CB-10FF-49DD-A4C7-E47650BC2F12}" type="slidenum">
              <a:rPr lang="it-IT" smtClean="0"/>
              <a:t>‹N›</a:t>
            </a:fld>
            <a:endParaRPr lang="it-IT"/>
          </a:p>
        </p:txBody>
      </p:sp>
    </p:spTree>
    <p:extLst>
      <p:ext uri="{BB962C8B-B14F-4D97-AF65-F5344CB8AC3E}">
        <p14:creationId xmlns:p14="http://schemas.microsoft.com/office/powerpoint/2010/main" val="3915700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D19A33-D3D9-4BB8-8801-0FDAE6CA9DF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C6395A4-70B5-48FC-8245-EB032C6EB7B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C8CD4D4-9437-460E-AE1C-FB1FDE9E287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8844840-5033-4CA7-9806-875B00DEBC54}"/>
              </a:ext>
            </a:extLst>
          </p:cNvPr>
          <p:cNvSpPr>
            <a:spLocks noGrp="1"/>
          </p:cNvSpPr>
          <p:nvPr>
            <p:ph type="dt" sz="half" idx="10"/>
          </p:nvPr>
        </p:nvSpPr>
        <p:spPr/>
        <p:txBody>
          <a:bodyPr/>
          <a:lstStyle/>
          <a:p>
            <a:fld id="{9A8D5102-A39B-4765-BC0F-6247785A91C4}" type="datetimeFigureOut">
              <a:rPr lang="it-IT" smtClean="0"/>
              <a:t>28/08/2021</a:t>
            </a:fld>
            <a:endParaRPr lang="it-IT"/>
          </a:p>
        </p:txBody>
      </p:sp>
      <p:sp>
        <p:nvSpPr>
          <p:cNvPr id="6" name="Segnaposto piè di pagina 5">
            <a:extLst>
              <a:ext uri="{FF2B5EF4-FFF2-40B4-BE49-F238E27FC236}">
                <a16:creationId xmlns:a16="http://schemas.microsoft.com/office/drawing/2014/main" id="{1773855F-3EEA-441A-A983-B1E5A6533E7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C97723B-2FAC-49A8-ABC8-75CD897A6C36}"/>
              </a:ext>
            </a:extLst>
          </p:cNvPr>
          <p:cNvSpPr>
            <a:spLocks noGrp="1"/>
          </p:cNvSpPr>
          <p:nvPr>
            <p:ph type="sldNum" sz="quarter" idx="12"/>
          </p:nvPr>
        </p:nvSpPr>
        <p:spPr/>
        <p:txBody>
          <a:bodyPr/>
          <a:lstStyle/>
          <a:p>
            <a:fld id="{009818CB-10FF-49DD-A4C7-E47650BC2F12}" type="slidenum">
              <a:rPr lang="it-IT" smtClean="0"/>
              <a:t>‹N›</a:t>
            </a:fld>
            <a:endParaRPr lang="it-IT"/>
          </a:p>
        </p:txBody>
      </p:sp>
    </p:spTree>
    <p:extLst>
      <p:ext uri="{BB962C8B-B14F-4D97-AF65-F5344CB8AC3E}">
        <p14:creationId xmlns:p14="http://schemas.microsoft.com/office/powerpoint/2010/main" val="3472360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55C2A5-BC71-425A-B8EF-A6E688DB47C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4844C1F-FD34-4A05-BC3C-AC18F4C0B2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296A8E4-7010-4C1D-B76A-559AD69565D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7D2F306-9DD0-49DF-8633-A8D05A822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9571B1F-B549-4805-8B24-5AA1A87088E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2DCFF9D-08FD-4EA4-B121-74DC8F9B3EDE}"/>
              </a:ext>
            </a:extLst>
          </p:cNvPr>
          <p:cNvSpPr>
            <a:spLocks noGrp="1"/>
          </p:cNvSpPr>
          <p:nvPr>
            <p:ph type="dt" sz="half" idx="10"/>
          </p:nvPr>
        </p:nvSpPr>
        <p:spPr/>
        <p:txBody>
          <a:bodyPr/>
          <a:lstStyle/>
          <a:p>
            <a:fld id="{9A8D5102-A39B-4765-BC0F-6247785A91C4}" type="datetimeFigureOut">
              <a:rPr lang="it-IT" smtClean="0"/>
              <a:t>28/08/2021</a:t>
            </a:fld>
            <a:endParaRPr lang="it-IT"/>
          </a:p>
        </p:txBody>
      </p:sp>
      <p:sp>
        <p:nvSpPr>
          <p:cNvPr id="8" name="Segnaposto piè di pagina 7">
            <a:extLst>
              <a:ext uri="{FF2B5EF4-FFF2-40B4-BE49-F238E27FC236}">
                <a16:creationId xmlns:a16="http://schemas.microsoft.com/office/drawing/2014/main" id="{6B21AF1A-436A-45FD-87EE-E5548F1B869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973B4D8-D5BA-4B7E-8056-418E11AF9AF0}"/>
              </a:ext>
            </a:extLst>
          </p:cNvPr>
          <p:cNvSpPr>
            <a:spLocks noGrp="1"/>
          </p:cNvSpPr>
          <p:nvPr>
            <p:ph type="sldNum" sz="quarter" idx="12"/>
          </p:nvPr>
        </p:nvSpPr>
        <p:spPr/>
        <p:txBody>
          <a:bodyPr/>
          <a:lstStyle/>
          <a:p>
            <a:fld id="{009818CB-10FF-49DD-A4C7-E47650BC2F12}" type="slidenum">
              <a:rPr lang="it-IT" smtClean="0"/>
              <a:t>‹N›</a:t>
            </a:fld>
            <a:endParaRPr lang="it-IT"/>
          </a:p>
        </p:txBody>
      </p:sp>
    </p:spTree>
    <p:extLst>
      <p:ext uri="{BB962C8B-B14F-4D97-AF65-F5344CB8AC3E}">
        <p14:creationId xmlns:p14="http://schemas.microsoft.com/office/powerpoint/2010/main" val="3622907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00CA67-954E-4486-B065-9DC00844CF7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55426F6-3ABE-409E-BB3B-9C412165D7A5}"/>
              </a:ext>
            </a:extLst>
          </p:cNvPr>
          <p:cNvSpPr>
            <a:spLocks noGrp="1"/>
          </p:cNvSpPr>
          <p:nvPr>
            <p:ph type="dt" sz="half" idx="10"/>
          </p:nvPr>
        </p:nvSpPr>
        <p:spPr/>
        <p:txBody>
          <a:bodyPr/>
          <a:lstStyle/>
          <a:p>
            <a:fld id="{9A8D5102-A39B-4765-BC0F-6247785A91C4}" type="datetimeFigureOut">
              <a:rPr lang="it-IT" smtClean="0"/>
              <a:t>28/08/2021</a:t>
            </a:fld>
            <a:endParaRPr lang="it-IT"/>
          </a:p>
        </p:txBody>
      </p:sp>
      <p:sp>
        <p:nvSpPr>
          <p:cNvPr id="4" name="Segnaposto piè di pagina 3">
            <a:extLst>
              <a:ext uri="{FF2B5EF4-FFF2-40B4-BE49-F238E27FC236}">
                <a16:creationId xmlns:a16="http://schemas.microsoft.com/office/drawing/2014/main" id="{23DCF8EB-2CCD-4B9B-9BD4-FB1AF3783A7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803436D-248A-4657-B7B6-94A0C551C74E}"/>
              </a:ext>
            </a:extLst>
          </p:cNvPr>
          <p:cNvSpPr>
            <a:spLocks noGrp="1"/>
          </p:cNvSpPr>
          <p:nvPr>
            <p:ph type="sldNum" sz="quarter" idx="12"/>
          </p:nvPr>
        </p:nvSpPr>
        <p:spPr/>
        <p:txBody>
          <a:bodyPr/>
          <a:lstStyle/>
          <a:p>
            <a:fld id="{009818CB-10FF-49DD-A4C7-E47650BC2F12}" type="slidenum">
              <a:rPr lang="it-IT" smtClean="0"/>
              <a:t>‹N›</a:t>
            </a:fld>
            <a:endParaRPr lang="it-IT"/>
          </a:p>
        </p:txBody>
      </p:sp>
    </p:spTree>
    <p:extLst>
      <p:ext uri="{BB962C8B-B14F-4D97-AF65-F5344CB8AC3E}">
        <p14:creationId xmlns:p14="http://schemas.microsoft.com/office/powerpoint/2010/main" val="87433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2806607-5DB1-4898-B225-CC13068C236A}"/>
              </a:ext>
            </a:extLst>
          </p:cNvPr>
          <p:cNvSpPr>
            <a:spLocks noGrp="1"/>
          </p:cNvSpPr>
          <p:nvPr>
            <p:ph type="dt" sz="half" idx="10"/>
          </p:nvPr>
        </p:nvSpPr>
        <p:spPr/>
        <p:txBody>
          <a:bodyPr/>
          <a:lstStyle/>
          <a:p>
            <a:fld id="{9A8D5102-A39B-4765-BC0F-6247785A91C4}" type="datetimeFigureOut">
              <a:rPr lang="it-IT" smtClean="0"/>
              <a:t>28/08/2021</a:t>
            </a:fld>
            <a:endParaRPr lang="it-IT"/>
          </a:p>
        </p:txBody>
      </p:sp>
      <p:sp>
        <p:nvSpPr>
          <p:cNvPr id="3" name="Segnaposto piè di pagina 2">
            <a:extLst>
              <a:ext uri="{FF2B5EF4-FFF2-40B4-BE49-F238E27FC236}">
                <a16:creationId xmlns:a16="http://schemas.microsoft.com/office/drawing/2014/main" id="{BA39D1BB-8A9A-4587-81EC-5675BB608E0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7B7B793-EFDE-4778-877E-DBF579C586EF}"/>
              </a:ext>
            </a:extLst>
          </p:cNvPr>
          <p:cNvSpPr>
            <a:spLocks noGrp="1"/>
          </p:cNvSpPr>
          <p:nvPr>
            <p:ph type="sldNum" sz="quarter" idx="12"/>
          </p:nvPr>
        </p:nvSpPr>
        <p:spPr/>
        <p:txBody>
          <a:bodyPr/>
          <a:lstStyle/>
          <a:p>
            <a:fld id="{009818CB-10FF-49DD-A4C7-E47650BC2F12}" type="slidenum">
              <a:rPr lang="it-IT" smtClean="0"/>
              <a:t>‹N›</a:t>
            </a:fld>
            <a:endParaRPr lang="it-IT"/>
          </a:p>
        </p:txBody>
      </p:sp>
    </p:spTree>
    <p:extLst>
      <p:ext uri="{BB962C8B-B14F-4D97-AF65-F5344CB8AC3E}">
        <p14:creationId xmlns:p14="http://schemas.microsoft.com/office/powerpoint/2010/main" val="939503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0670ED-91A3-4AC8-8790-663C6399781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0B4E41D-F4D3-44FB-85BF-451DFAE18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574AD6E-3528-4C37-9638-EDBD9FB3D1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C5B7711-EFB1-40C7-8DCB-635F9E539146}"/>
              </a:ext>
            </a:extLst>
          </p:cNvPr>
          <p:cNvSpPr>
            <a:spLocks noGrp="1"/>
          </p:cNvSpPr>
          <p:nvPr>
            <p:ph type="dt" sz="half" idx="10"/>
          </p:nvPr>
        </p:nvSpPr>
        <p:spPr/>
        <p:txBody>
          <a:bodyPr/>
          <a:lstStyle/>
          <a:p>
            <a:fld id="{9A8D5102-A39B-4765-BC0F-6247785A91C4}" type="datetimeFigureOut">
              <a:rPr lang="it-IT" smtClean="0"/>
              <a:t>28/08/2021</a:t>
            </a:fld>
            <a:endParaRPr lang="it-IT"/>
          </a:p>
        </p:txBody>
      </p:sp>
      <p:sp>
        <p:nvSpPr>
          <p:cNvPr id="6" name="Segnaposto piè di pagina 5">
            <a:extLst>
              <a:ext uri="{FF2B5EF4-FFF2-40B4-BE49-F238E27FC236}">
                <a16:creationId xmlns:a16="http://schemas.microsoft.com/office/drawing/2014/main" id="{1E263407-09BC-4EA2-A433-D54521D6392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080C9B7-E227-4195-BBEC-3D5B992894BF}"/>
              </a:ext>
            </a:extLst>
          </p:cNvPr>
          <p:cNvSpPr>
            <a:spLocks noGrp="1"/>
          </p:cNvSpPr>
          <p:nvPr>
            <p:ph type="sldNum" sz="quarter" idx="12"/>
          </p:nvPr>
        </p:nvSpPr>
        <p:spPr/>
        <p:txBody>
          <a:bodyPr/>
          <a:lstStyle/>
          <a:p>
            <a:fld id="{009818CB-10FF-49DD-A4C7-E47650BC2F12}" type="slidenum">
              <a:rPr lang="it-IT" smtClean="0"/>
              <a:t>‹N›</a:t>
            </a:fld>
            <a:endParaRPr lang="it-IT"/>
          </a:p>
        </p:txBody>
      </p:sp>
    </p:spTree>
    <p:extLst>
      <p:ext uri="{BB962C8B-B14F-4D97-AF65-F5344CB8AC3E}">
        <p14:creationId xmlns:p14="http://schemas.microsoft.com/office/powerpoint/2010/main" val="496793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78747F-7D4F-4250-9F11-38550F81336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1F504A0-57B1-4E51-A8AB-319A50E1B3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5A6705-AFD2-4D12-9129-42E1CFCA2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1903DD0-E7C0-4B1B-8F36-4AE6D1D2942C}"/>
              </a:ext>
            </a:extLst>
          </p:cNvPr>
          <p:cNvSpPr>
            <a:spLocks noGrp="1"/>
          </p:cNvSpPr>
          <p:nvPr>
            <p:ph type="dt" sz="half" idx="10"/>
          </p:nvPr>
        </p:nvSpPr>
        <p:spPr/>
        <p:txBody>
          <a:bodyPr/>
          <a:lstStyle/>
          <a:p>
            <a:fld id="{9A8D5102-A39B-4765-BC0F-6247785A91C4}" type="datetimeFigureOut">
              <a:rPr lang="it-IT" smtClean="0"/>
              <a:t>28/08/2021</a:t>
            </a:fld>
            <a:endParaRPr lang="it-IT"/>
          </a:p>
        </p:txBody>
      </p:sp>
      <p:sp>
        <p:nvSpPr>
          <p:cNvPr id="6" name="Segnaposto piè di pagina 5">
            <a:extLst>
              <a:ext uri="{FF2B5EF4-FFF2-40B4-BE49-F238E27FC236}">
                <a16:creationId xmlns:a16="http://schemas.microsoft.com/office/drawing/2014/main" id="{FB09BA2C-0C34-436F-8F87-E03621DCEC8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A32222D-22B0-4F40-BC35-CD9B41828C14}"/>
              </a:ext>
            </a:extLst>
          </p:cNvPr>
          <p:cNvSpPr>
            <a:spLocks noGrp="1"/>
          </p:cNvSpPr>
          <p:nvPr>
            <p:ph type="sldNum" sz="quarter" idx="12"/>
          </p:nvPr>
        </p:nvSpPr>
        <p:spPr/>
        <p:txBody>
          <a:bodyPr/>
          <a:lstStyle/>
          <a:p>
            <a:fld id="{009818CB-10FF-49DD-A4C7-E47650BC2F12}" type="slidenum">
              <a:rPr lang="it-IT" smtClean="0"/>
              <a:t>‹N›</a:t>
            </a:fld>
            <a:endParaRPr lang="it-IT"/>
          </a:p>
        </p:txBody>
      </p:sp>
    </p:spTree>
    <p:extLst>
      <p:ext uri="{BB962C8B-B14F-4D97-AF65-F5344CB8AC3E}">
        <p14:creationId xmlns:p14="http://schemas.microsoft.com/office/powerpoint/2010/main" val="3289408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4C823D0-32C9-4A5F-B530-EEA6D1AF5D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D74D233-1CC5-49C1-B0AF-68E2B2D3EC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57F69B6-28A2-4391-8757-E4A10BF8A2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D5102-A39B-4765-BC0F-6247785A91C4}" type="datetimeFigureOut">
              <a:rPr lang="it-IT" smtClean="0"/>
              <a:t>28/08/2021</a:t>
            </a:fld>
            <a:endParaRPr lang="it-IT"/>
          </a:p>
        </p:txBody>
      </p:sp>
      <p:sp>
        <p:nvSpPr>
          <p:cNvPr id="5" name="Segnaposto piè di pagina 4">
            <a:extLst>
              <a:ext uri="{FF2B5EF4-FFF2-40B4-BE49-F238E27FC236}">
                <a16:creationId xmlns:a16="http://schemas.microsoft.com/office/drawing/2014/main" id="{D12DE885-156B-4B78-9523-E5C9417BA2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40360BC-505E-4883-AEDC-9C8F47E46B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818CB-10FF-49DD-A4C7-E47650BC2F12}" type="slidenum">
              <a:rPr lang="it-IT" smtClean="0"/>
              <a:t>‹N›</a:t>
            </a:fld>
            <a:endParaRPr lang="it-IT"/>
          </a:p>
        </p:txBody>
      </p:sp>
    </p:spTree>
    <p:extLst>
      <p:ext uri="{BB962C8B-B14F-4D97-AF65-F5344CB8AC3E}">
        <p14:creationId xmlns:p14="http://schemas.microsoft.com/office/powerpoint/2010/main" val="1275614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69EAA20-384E-41F7-9007-B0DFC9B66820}"/>
              </a:ext>
            </a:extLst>
          </p:cNvPr>
          <p:cNvPicPr>
            <a:picLocks noChangeAspect="1"/>
          </p:cNvPicPr>
          <p:nvPr/>
        </p:nvPicPr>
        <p:blipFill>
          <a:blip r:embed="rId2"/>
          <a:stretch>
            <a:fillRect/>
          </a:stretch>
        </p:blipFill>
        <p:spPr>
          <a:xfrm>
            <a:off x="3524250" y="0"/>
            <a:ext cx="5143500" cy="6858000"/>
          </a:xfrm>
          <a:prstGeom prst="rect">
            <a:avLst/>
          </a:prstGeom>
        </p:spPr>
      </p:pic>
      <p:sp>
        <p:nvSpPr>
          <p:cNvPr id="2" name="Titolo 1">
            <a:extLst>
              <a:ext uri="{FF2B5EF4-FFF2-40B4-BE49-F238E27FC236}">
                <a16:creationId xmlns:a16="http://schemas.microsoft.com/office/drawing/2014/main" id="{E815222F-80B3-474A-BFCF-FF7C9FD280A3}"/>
              </a:ext>
            </a:extLst>
          </p:cNvPr>
          <p:cNvSpPr>
            <a:spLocks noGrp="1"/>
          </p:cNvSpPr>
          <p:nvPr>
            <p:ph type="ctrTitle"/>
          </p:nvPr>
        </p:nvSpPr>
        <p:spPr>
          <a:xfrm>
            <a:off x="1524000" y="1122363"/>
            <a:ext cx="10325100" cy="2387600"/>
          </a:xfrm>
        </p:spPr>
        <p:txBody>
          <a:bodyPr/>
          <a:lstStyle/>
          <a:p>
            <a:endParaRPr lang="it-IT" dirty="0"/>
          </a:p>
        </p:txBody>
      </p:sp>
      <p:sp>
        <p:nvSpPr>
          <p:cNvPr id="3" name="Sottotitolo 2">
            <a:extLst>
              <a:ext uri="{FF2B5EF4-FFF2-40B4-BE49-F238E27FC236}">
                <a16:creationId xmlns:a16="http://schemas.microsoft.com/office/drawing/2014/main" id="{48B32234-C8CB-41FD-B545-CDD83EF0A9B9}"/>
              </a:ext>
            </a:extLst>
          </p:cNvPr>
          <p:cNvSpPr>
            <a:spLocks noGrp="1"/>
          </p:cNvSpPr>
          <p:nvPr>
            <p:ph type="subTitle" idx="1"/>
          </p:nvPr>
        </p:nvSpPr>
        <p:spPr>
          <a:xfrm>
            <a:off x="8839200" y="3602038"/>
            <a:ext cx="3352800" cy="1655762"/>
          </a:xfrm>
        </p:spPr>
        <p:txBody>
          <a:bodyPr>
            <a:normAutofit/>
          </a:bodyPr>
          <a:lstStyle/>
          <a:p>
            <a:pPr algn="l"/>
            <a:r>
              <a:rPr lang="it-IT" sz="2000" dirty="0"/>
              <a:t>Treviso, S. Maria Maggiore, portineria della casa dei Padri</a:t>
            </a:r>
          </a:p>
        </p:txBody>
      </p:sp>
    </p:spTree>
    <p:extLst>
      <p:ext uri="{BB962C8B-B14F-4D97-AF65-F5344CB8AC3E}">
        <p14:creationId xmlns:p14="http://schemas.microsoft.com/office/powerpoint/2010/main" val="650130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630887-507C-457C-966D-B080ADB79679}"/>
              </a:ext>
            </a:extLst>
          </p:cNvPr>
          <p:cNvSpPr>
            <a:spLocks noGrp="1"/>
          </p:cNvSpPr>
          <p:nvPr>
            <p:ph type="title"/>
          </p:nvPr>
        </p:nvSpPr>
        <p:spPr>
          <a:xfrm>
            <a:off x="5435600" y="365125"/>
            <a:ext cx="5918200" cy="3521075"/>
          </a:xfrm>
        </p:spPr>
        <p:txBody>
          <a:bodyPr>
            <a:normAutofit/>
          </a:bodyPr>
          <a:lstStyle/>
          <a:p>
            <a:r>
              <a:rPr lang="it-IT" sz="2000" dirty="0"/>
              <a:t>Feltre, SS. Vittore e Corona.</a:t>
            </a:r>
            <a:br>
              <a:rPr lang="it-IT" sz="2000" dirty="0"/>
            </a:br>
            <a:r>
              <a:rPr lang="it-IT" sz="2000" dirty="0"/>
              <a:t>All' interno della chiesa, navata </a:t>
            </a:r>
            <a:r>
              <a:rPr lang="it-IT" sz="2000" dirty="0" err="1"/>
              <a:t>sx</a:t>
            </a:r>
            <a:r>
              <a:rPr lang="it-IT" sz="2000" dirty="0"/>
              <a:t>.</a:t>
            </a:r>
            <a:br>
              <a:rPr lang="it-IT" sz="2000" dirty="0"/>
            </a:br>
            <a:br>
              <a:rPr lang="it-IT" sz="2000" dirty="0"/>
            </a:br>
            <a:r>
              <a:rPr lang="it-IT" sz="2000" dirty="0"/>
              <a:t>Opera spezzata e ricomposta.</a:t>
            </a:r>
            <a:br>
              <a:rPr lang="it-IT" sz="2000" dirty="0"/>
            </a:br>
            <a:br>
              <a:rPr lang="it-IT" sz="2000" dirty="0"/>
            </a:br>
            <a:r>
              <a:rPr lang="it-IT" sz="2000" dirty="0"/>
              <a:t>Didascalia in basso: «[I]</a:t>
            </a:r>
            <a:r>
              <a:rPr lang="it-IT" sz="2000" dirty="0" err="1"/>
              <a:t>nsignia</a:t>
            </a:r>
            <a:r>
              <a:rPr lang="it-IT" sz="2000" dirty="0"/>
              <a:t> Con. Reg. </a:t>
            </a:r>
            <a:r>
              <a:rPr lang="it-IT" sz="2000" dirty="0" err="1"/>
              <a:t>Somaschae</a:t>
            </a:r>
            <a:r>
              <a:rPr lang="it-IT" sz="2000" dirty="0"/>
              <a:t>» , «Anno Domini / 1683»</a:t>
            </a:r>
          </a:p>
        </p:txBody>
      </p:sp>
      <p:pic>
        <p:nvPicPr>
          <p:cNvPr id="4" name="Segnaposto contenuto 3">
            <a:extLst>
              <a:ext uri="{FF2B5EF4-FFF2-40B4-BE49-F238E27FC236}">
                <a16:creationId xmlns:a16="http://schemas.microsoft.com/office/drawing/2014/main" id="{4009652C-CB07-4C2C-A68D-16086FF05CE8}"/>
              </a:ext>
            </a:extLst>
          </p:cNvPr>
          <p:cNvPicPr>
            <a:picLocks noGrp="1" noChangeAspect="1"/>
          </p:cNvPicPr>
          <p:nvPr>
            <p:ph idx="1"/>
          </p:nvPr>
        </p:nvPicPr>
        <p:blipFill>
          <a:blip r:embed="rId2"/>
          <a:stretch>
            <a:fillRect/>
          </a:stretch>
        </p:blipFill>
        <p:spPr>
          <a:xfrm>
            <a:off x="0" y="0"/>
            <a:ext cx="5143499" cy="6858000"/>
          </a:xfrm>
          <a:prstGeom prst="rect">
            <a:avLst/>
          </a:prstGeom>
        </p:spPr>
      </p:pic>
    </p:spTree>
    <p:extLst>
      <p:ext uri="{BB962C8B-B14F-4D97-AF65-F5344CB8AC3E}">
        <p14:creationId xmlns:p14="http://schemas.microsoft.com/office/powerpoint/2010/main" val="2881794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6086FC-B410-4396-AA63-A173CAFEED8B}"/>
              </a:ext>
            </a:extLst>
          </p:cNvPr>
          <p:cNvSpPr>
            <a:spLocks noGrp="1"/>
          </p:cNvSpPr>
          <p:nvPr>
            <p:ph type="title"/>
          </p:nvPr>
        </p:nvSpPr>
        <p:spPr>
          <a:xfrm>
            <a:off x="9144000" y="365125"/>
            <a:ext cx="2921000" cy="4016375"/>
          </a:xfrm>
        </p:spPr>
        <p:txBody>
          <a:bodyPr>
            <a:normAutofit/>
          </a:bodyPr>
          <a:lstStyle/>
          <a:p>
            <a:r>
              <a:rPr lang="it-IT" sz="2000" dirty="0"/>
              <a:t>Quero, Castelnuovo.</a:t>
            </a:r>
            <a:br>
              <a:rPr lang="it-IT" sz="2000" dirty="0"/>
            </a:br>
            <a:r>
              <a:rPr lang="it-IT" sz="2000" dirty="0"/>
              <a:t>Appeso all'esterno della torre grande, sopra la porta di ingresso.</a:t>
            </a:r>
            <a:br>
              <a:rPr lang="it-IT" sz="2000" dirty="0"/>
            </a:br>
            <a:br>
              <a:rPr lang="it-IT" sz="2000" dirty="0"/>
            </a:br>
            <a:r>
              <a:rPr lang="it-IT" sz="2000" dirty="0"/>
              <a:t>Proviene da qualche antica casa somasca; posto in opera nel 1928.</a:t>
            </a:r>
          </a:p>
        </p:txBody>
      </p:sp>
      <p:pic>
        <p:nvPicPr>
          <p:cNvPr id="4" name="Segnaposto contenuto 3">
            <a:extLst>
              <a:ext uri="{FF2B5EF4-FFF2-40B4-BE49-F238E27FC236}">
                <a16:creationId xmlns:a16="http://schemas.microsoft.com/office/drawing/2014/main" id="{24D541EF-13A3-4194-A0CE-B052F60A4A53}"/>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7892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CCFB6D-C690-4962-A6F5-C622F51A64E7}"/>
              </a:ext>
            </a:extLst>
          </p:cNvPr>
          <p:cNvSpPr>
            <a:spLocks noGrp="1"/>
          </p:cNvSpPr>
          <p:nvPr>
            <p:ph type="title"/>
          </p:nvPr>
        </p:nvSpPr>
        <p:spPr>
          <a:xfrm>
            <a:off x="9271000" y="365125"/>
            <a:ext cx="2921000" cy="5832475"/>
          </a:xfrm>
        </p:spPr>
        <p:txBody>
          <a:bodyPr>
            <a:normAutofit/>
          </a:bodyPr>
          <a:lstStyle/>
          <a:p>
            <a:r>
              <a:rPr lang="it-IT" sz="2000" dirty="0"/>
              <a:t>Como, Collegio Gallio, chiesa.</a:t>
            </a:r>
            <a:br>
              <a:rPr lang="it-IT" sz="2000" dirty="0"/>
            </a:br>
            <a:r>
              <a:rPr lang="it-IT" sz="2000" dirty="0"/>
              <a:t>Posto all' esterno della facciata, sopra il portone di ingresso della chiesa.</a:t>
            </a:r>
            <a:br>
              <a:rPr lang="it-IT" sz="2000" dirty="0"/>
            </a:br>
            <a:r>
              <a:rPr lang="it-IT" sz="2000" dirty="0"/>
              <a:t>Dovrebbe risalire al 1754, anno di consacrazione della chiesa; mentre la facciata (eccetto l' ornamentazione del portone) fu sistemata nel 1899.</a:t>
            </a:r>
            <a:br>
              <a:rPr lang="it-IT" sz="2000" dirty="0"/>
            </a:br>
            <a:br>
              <a:rPr lang="it-IT" sz="2000" dirty="0"/>
            </a:br>
            <a:r>
              <a:rPr lang="it-IT" sz="2000" dirty="0"/>
              <a:t>Didascalia: «INSIGNE (sic per INSIGNIA) [CONGREGATIONIS DE] SOMASCHA» (parti del testo abraso dal tempo).</a:t>
            </a:r>
            <a:br>
              <a:rPr lang="it-IT" sz="2000" dirty="0"/>
            </a:br>
            <a:endParaRPr lang="it-IT" sz="2000" dirty="0"/>
          </a:p>
        </p:txBody>
      </p:sp>
      <p:pic>
        <p:nvPicPr>
          <p:cNvPr id="4" name="Segnaposto contenuto 3">
            <a:extLst>
              <a:ext uri="{FF2B5EF4-FFF2-40B4-BE49-F238E27FC236}">
                <a16:creationId xmlns:a16="http://schemas.microsoft.com/office/drawing/2014/main" id="{10B87DE4-6E13-49A0-9E09-08233772C874}"/>
              </a:ext>
            </a:extLst>
          </p:cNvPr>
          <p:cNvPicPr>
            <a:picLocks noGrp="1" noChangeAspect="1"/>
          </p:cNvPicPr>
          <p:nvPr>
            <p:ph idx="1"/>
          </p:nvPr>
        </p:nvPicPr>
        <p:blipFill>
          <a:blip r:embed="rId2"/>
          <a:stretch>
            <a:fillRect/>
          </a:stretch>
        </p:blipFill>
        <p:spPr>
          <a:xfrm>
            <a:off x="-1" y="0"/>
            <a:ext cx="9148571" cy="6858000"/>
          </a:xfrm>
          <a:prstGeom prst="rect">
            <a:avLst/>
          </a:prstGeom>
        </p:spPr>
      </p:pic>
    </p:spTree>
    <p:extLst>
      <p:ext uri="{BB962C8B-B14F-4D97-AF65-F5344CB8AC3E}">
        <p14:creationId xmlns:p14="http://schemas.microsoft.com/office/powerpoint/2010/main" val="1280397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8671B6-18BE-450D-9CC8-5C482E801252}"/>
              </a:ext>
            </a:extLst>
          </p:cNvPr>
          <p:cNvSpPr>
            <a:spLocks noGrp="1"/>
          </p:cNvSpPr>
          <p:nvPr>
            <p:ph type="title"/>
          </p:nvPr>
        </p:nvSpPr>
        <p:spPr>
          <a:xfrm>
            <a:off x="4051300" y="365125"/>
            <a:ext cx="7302500" cy="1325563"/>
          </a:xfrm>
        </p:spPr>
        <p:txBody>
          <a:bodyPr>
            <a:normAutofit/>
          </a:bodyPr>
          <a:lstStyle/>
          <a:p>
            <a:r>
              <a:rPr lang="it-IT" sz="2000" dirty="0"/>
              <a:t>Somasca, Mater </a:t>
            </a:r>
            <a:r>
              <a:rPr lang="it-IT" sz="2000" dirty="0" err="1"/>
              <a:t>Orphanorum</a:t>
            </a:r>
            <a:r>
              <a:rPr lang="it-IT" sz="2000" dirty="0"/>
              <a:t>.</a:t>
            </a:r>
            <a:br>
              <a:rPr lang="it-IT" sz="2000" dirty="0"/>
            </a:br>
            <a:r>
              <a:rPr lang="it-IT" sz="2000" dirty="0"/>
              <a:t>Alla base centrale dell' altar maggiore volto verso la parete.</a:t>
            </a:r>
          </a:p>
        </p:txBody>
      </p:sp>
      <p:pic>
        <p:nvPicPr>
          <p:cNvPr id="4" name="Segnaposto contenuto 3">
            <a:extLst>
              <a:ext uri="{FF2B5EF4-FFF2-40B4-BE49-F238E27FC236}">
                <a16:creationId xmlns:a16="http://schemas.microsoft.com/office/drawing/2014/main" id="{F0ECAE70-F2EE-4556-8B29-CC7B1B2C2970}"/>
              </a:ext>
            </a:extLst>
          </p:cNvPr>
          <p:cNvPicPr>
            <a:picLocks noGrp="1" noChangeAspect="1"/>
          </p:cNvPicPr>
          <p:nvPr>
            <p:ph idx="1"/>
          </p:nvPr>
        </p:nvPicPr>
        <p:blipFill>
          <a:blip r:embed="rId2"/>
          <a:stretch>
            <a:fillRect/>
          </a:stretch>
        </p:blipFill>
        <p:spPr>
          <a:xfrm>
            <a:off x="-96778" y="0"/>
            <a:ext cx="3867911" cy="6858000"/>
          </a:xfrm>
          <a:prstGeom prst="rect">
            <a:avLst/>
          </a:prstGeom>
        </p:spPr>
      </p:pic>
    </p:spTree>
    <p:extLst>
      <p:ext uri="{BB962C8B-B14F-4D97-AF65-F5344CB8AC3E}">
        <p14:creationId xmlns:p14="http://schemas.microsoft.com/office/powerpoint/2010/main" val="3025153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5266B8-233C-4BFF-A03B-8B7560227727}"/>
              </a:ext>
            </a:extLst>
          </p:cNvPr>
          <p:cNvSpPr>
            <a:spLocks noGrp="1"/>
          </p:cNvSpPr>
          <p:nvPr>
            <p:ph type="title"/>
          </p:nvPr>
        </p:nvSpPr>
        <p:spPr>
          <a:xfrm>
            <a:off x="4724400" y="365125"/>
            <a:ext cx="6629400" cy="1325563"/>
          </a:xfrm>
        </p:spPr>
        <p:txBody>
          <a:bodyPr>
            <a:normAutofit/>
          </a:bodyPr>
          <a:lstStyle/>
          <a:p>
            <a:r>
              <a:rPr lang="it-IT" sz="2000" dirty="0"/>
              <a:t>Rapallo, cimitero.</a:t>
            </a:r>
          </a:p>
        </p:txBody>
      </p:sp>
      <p:pic>
        <p:nvPicPr>
          <p:cNvPr id="4" name="Segnaposto contenuto 3">
            <a:extLst>
              <a:ext uri="{FF2B5EF4-FFF2-40B4-BE49-F238E27FC236}">
                <a16:creationId xmlns:a16="http://schemas.microsoft.com/office/drawing/2014/main" id="{FCC2A29F-62A1-47A4-8E63-F787B3227260}"/>
              </a:ext>
            </a:extLst>
          </p:cNvPr>
          <p:cNvPicPr>
            <a:picLocks noGrp="1" noChangeAspect="1"/>
          </p:cNvPicPr>
          <p:nvPr>
            <p:ph idx="1"/>
          </p:nvPr>
        </p:nvPicPr>
        <p:blipFill>
          <a:blip r:embed="rId2"/>
          <a:stretch>
            <a:fillRect/>
          </a:stretch>
        </p:blipFill>
        <p:spPr>
          <a:xfrm>
            <a:off x="0" y="0"/>
            <a:ext cx="4549139" cy="6858000"/>
          </a:xfrm>
          <a:prstGeom prst="rect">
            <a:avLst/>
          </a:prstGeom>
        </p:spPr>
      </p:pic>
    </p:spTree>
    <p:extLst>
      <p:ext uri="{BB962C8B-B14F-4D97-AF65-F5344CB8AC3E}">
        <p14:creationId xmlns:p14="http://schemas.microsoft.com/office/powerpoint/2010/main" val="2710833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486041-EA77-4845-9E6E-8F2EE0F6BFE5}"/>
              </a:ext>
            </a:extLst>
          </p:cNvPr>
          <p:cNvSpPr>
            <a:spLocks noGrp="1"/>
          </p:cNvSpPr>
          <p:nvPr>
            <p:ph type="title"/>
          </p:nvPr>
        </p:nvSpPr>
        <p:spPr>
          <a:xfrm>
            <a:off x="4229100" y="365125"/>
            <a:ext cx="7124700" cy="4003675"/>
          </a:xfrm>
        </p:spPr>
        <p:txBody>
          <a:bodyPr>
            <a:normAutofit/>
          </a:bodyPr>
          <a:lstStyle/>
          <a:p>
            <a:r>
              <a:rPr lang="it-IT" sz="2000" dirty="0"/>
              <a:t>Da una foto trovata il 27 ottobre 2019 a Rapallo (Istituto Emiliani), tra le foto contenute in alcuni scatoloni e servite probabilmente come materiale per Vita Somasca.</a:t>
            </a:r>
            <a:br>
              <a:rPr lang="it-IT" sz="2000" dirty="0"/>
            </a:br>
            <a:br>
              <a:rPr lang="it-IT" sz="2000" dirty="0"/>
            </a:br>
            <a:r>
              <a:rPr lang="it-IT" sz="2000" dirty="0"/>
              <a:t>La foto è stata portata in AGCRS il 27 ottobre 2019.</a:t>
            </a:r>
            <a:br>
              <a:rPr lang="it-IT" sz="2000" dirty="0"/>
            </a:br>
            <a:br>
              <a:rPr lang="it-IT" sz="2000" dirty="0"/>
            </a:br>
            <a:r>
              <a:rPr lang="it-IT" sz="2000" dirty="0"/>
              <a:t>Su questa foto è stato realizzato il disegno a china su carta oleata, catalogato qui con il n. 136.</a:t>
            </a:r>
          </a:p>
        </p:txBody>
      </p:sp>
      <p:pic>
        <p:nvPicPr>
          <p:cNvPr id="4" name="Segnaposto contenuto 3">
            <a:extLst>
              <a:ext uri="{FF2B5EF4-FFF2-40B4-BE49-F238E27FC236}">
                <a16:creationId xmlns:a16="http://schemas.microsoft.com/office/drawing/2014/main" id="{83DAC30D-9383-4B17-98D3-98C7E2E2F26D}"/>
              </a:ext>
            </a:extLst>
          </p:cNvPr>
          <p:cNvPicPr>
            <a:picLocks noGrp="1" noChangeAspect="1"/>
          </p:cNvPicPr>
          <p:nvPr>
            <p:ph idx="1"/>
          </p:nvPr>
        </p:nvPicPr>
        <p:blipFill>
          <a:blip r:embed="rId2"/>
          <a:stretch>
            <a:fillRect/>
          </a:stretch>
        </p:blipFill>
        <p:spPr>
          <a:xfrm>
            <a:off x="0" y="0"/>
            <a:ext cx="3863339" cy="6858000"/>
          </a:xfrm>
          <a:prstGeom prst="rect">
            <a:avLst/>
          </a:prstGeom>
        </p:spPr>
      </p:pic>
    </p:spTree>
    <p:extLst>
      <p:ext uri="{BB962C8B-B14F-4D97-AF65-F5344CB8AC3E}">
        <p14:creationId xmlns:p14="http://schemas.microsoft.com/office/powerpoint/2010/main" val="210506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D8A5D6-467F-46BD-8215-D47353E2851C}"/>
              </a:ext>
            </a:extLst>
          </p:cNvPr>
          <p:cNvSpPr>
            <a:spLocks noGrp="1"/>
          </p:cNvSpPr>
          <p:nvPr>
            <p:ph type="title"/>
          </p:nvPr>
        </p:nvSpPr>
        <p:spPr>
          <a:xfrm>
            <a:off x="5372100" y="365125"/>
            <a:ext cx="5981700" cy="1325563"/>
          </a:xfrm>
        </p:spPr>
        <p:txBody>
          <a:bodyPr>
            <a:normAutofit/>
          </a:bodyPr>
          <a:lstStyle/>
          <a:p>
            <a:r>
              <a:rPr lang="it-IT" sz="2000" dirty="0"/>
              <a:t>Como, Collegio Gallio, metallo</a:t>
            </a:r>
          </a:p>
        </p:txBody>
      </p:sp>
      <p:pic>
        <p:nvPicPr>
          <p:cNvPr id="4" name="Segnaposto contenuto 3">
            <a:extLst>
              <a:ext uri="{FF2B5EF4-FFF2-40B4-BE49-F238E27FC236}">
                <a16:creationId xmlns:a16="http://schemas.microsoft.com/office/drawing/2014/main" id="{CBCA5582-0E7E-49FF-8998-8C73B8E84202}"/>
              </a:ext>
            </a:extLst>
          </p:cNvPr>
          <p:cNvPicPr>
            <a:picLocks noGrp="1" noChangeAspect="1"/>
          </p:cNvPicPr>
          <p:nvPr>
            <p:ph idx="1"/>
          </p:nvPr>
        </p:nvPicPr>
        <p:blipFill>
          <a:blip r:embed="rId2"/>
          <a:stretch>
            <a:fillRect/>
          </a:stretch>
        </p:blipFill>
        <p:spPr>
          <a:xfrm>
            <a:off x="0" y="0"/>
            <a:ext cx="5143499" cy="6858000"/>
          </a:xfrm>
          <a:prstGeom prst="rect">
            <a:avLst/>
          </a:prstGeom>
        </p:spPr>
      </p:pic>
    </p:spTree>
    <p:extLst>
      <p:ext uri="{BB962C8B-B14F-4D97-AF65-F5344CB8AC3E}">
        <p14:creationId xmlns:p14="http://schemas.microsoft.com/office/powerpoint/2010/main" val="1935203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519406-A7A6-41E0-9C4D-D83BC8F9CAF7}"/>
              </a:ext>
            </a:extLst>
          </p:cNvPr>
          <p:cNvSpPr>
            <a:spLocks noGrp="1"/>
          </p:cNvSpPr>
          <p:nvPr>
            <p:ph type="title"/>
          </p:nvPr>
        </p:nvSpPr>
        <p:spPr>
          <a:xfrm>
            <a:off x="5397500" y="365125"/>
            <a:ext cx="5956300" cy="5324475"/>
          </a:xfrm>
        </p:spPr>
        <p:txBody>
          <a:bodyPr>
            <a:normAutofit/>
          </a:bodyPr>
          <a:lstStyle/>
          <a:p>
            <a:r>
              <a:rPr lang="it-IT" sz="2000" dirty="0"/>
              <a:t>Como, Collegio Gallio.</a:t>
            </a:r>
            <a:br>
              <a:rPr lang="it-IT" sz="2000" dirty="0"/>
            </a:br>
            <a:r>
              <a:rPr lang="it-IT" sz="2000" dirty="0"/>
              <a:t>Cartagloria, fusione in bronzo.</a:t>
            </a:r>
            <a:br>
              <a:rPr lang="it-IT" sz="2000" dirty="0"/>
            </a:br>
            <a:br>
              <a:rPr lang="it-IT" sz="2000" dirty="0"/>
            </a:br>
            <a:r>
              <a:rPr lang="it-IT" sz="2000" dirty="0"/>
              <a:t>Conservata in Archivio (sopra gli Armadi dei libri del Fondo Antico).</a:t>
            </a:r>
            <a:br>
              <a:rPr lang="it-IT" sz="2000" dirty="0"/>
            </a:br>
            <a:br>
              <a:rPr lang="it-IT" sz="2000" dirty="0"/>
            </a:br>
            <a:r>
              <a:rPr lang="it-IT" sz="2000" dirty="0"/>
              <a:t>Con didascalia: «»ONUS MEUM LEVE.</a:t>
            </a:r>
            <a:br>
              <a:rPr lang="it-IT" sz="2000" dirty="0"/>
            </a:br>
            <a:br>
              <a:rPr lang="it-IT" sz="2000" dirty="0"/>
            </a:br>
            <a:r>
              <a:rPr lang="it-IT" sz="2000" dirty="0"/>
              <a:t>Si veda il particolare nella scheda n. 15</a:t>
            </a:r>
          </a:p>
        </p:txBody>
      </p:sp>
      <p:pic>
        <p:nvPicPr>
          <p:cNvPr id="4" name="Segnaposto contenuto 3">
            <a:extLst>
              <a:ext uri="{FF2B5EF4-FFF2-40B4-BE49-F238E27FC236}">
                <a16:creationId xmlns:a16="http://schemas.microsoft.com/office/drawing/2014/main" id="{D17FFD31-1AEB-4981-A926-E84D1101BCA2}"/>
              </a:ext>
            </a:extLst>
          </p:cNvPr>
          <p:cNvPicPr>
            <a:picLocks noGrp="1" noChangeAspect="1"/>
          </p:cNvPicPr>
          <p:nvPr>
            <p:ph idx="1"/>
          </p:nvPr>
        </p:nvPicPr>
        <p:blipFill>
          <a:blip r:embed="rId2"/>
          <a:stretch>
            <a:fillRect/>
          </a:stretch>
        </p:blipFill>
        <p:spPr>
          <a:xfrm>
            <a:off x="0" y="0"/>
            <a:ext cx="5143499" cy="6858000"/>
          </a:xfrm>
          <a:prstGeom prst="rect">
            <a:avLst/>
          </a:prstGeom>
        </p:spPr>
      </p:pic>
    </p:spTree>
    <p:extLst>
      <p:ext uri="{BB962C8B-B14F-4D97-AF65-F5344CB8AC3E}">
        <p14:creationId xmlns:p14="http://schemas.microsoft.com/office/powerpoint/2010/main" val="2214160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AAAA3C-96BB-47B5-A9A4-0251666EE7E4}"/>
              </a:ext>
            </a:extLst>
          </p:cNvPr>
          <p:cNvSpPr>
            <a:spLocks noGrp="1"/>
          </p:cNvSpPr>
          <p:nvPr>
            <p:ph type="title"/>
          </p:nvPr>
        </p:nvSpPr>
        <p:spPr>
          <a:xfrm>
            <a:off x="5346700" y="365125"/>
            <a:ext cx="6007100" cy="4460875"/>
          </a:xfrm>
        </p:spPr>
        <p:txBody>
          <a:bodyPr>
            <a:normAutofit/>
          </a:bodyPr>
          <a:lstStyle/>
          <a:p>
            <a:r>
              <a:rPr lang="it-IT" sz="2000" dirty="0"/>
              <a:t>Como, Collegio Gallio</a:t>
            </a:r>
            <a:br>
              <a:rPr lang="it-IT" sz="2000" dirty="0"/>
            </a:br>
            <a:r>
              <a:rPr lang="it-IT" sz="2000" dirty="0"/>
              <a:t>Cartagloria, fusione in bronzo (particolare).</a:t>
            </a:r>
            <a:br>
              <a:rPr lang="it-IT" sz="2000" dirty="0"/>
            </a:br>
            <a:br>
              <a:rPr lang="it-IT" sz="2000" dirty="0"/>
            </a:br>
            <a:r>
              <a:rPr lang="it-IT" sz="2000" dirty="0"/>
              <a:t>Conservata in Archivio (sopra gli Armadi dei libri del Fondo Antico).</a:t>
            </a:r>
            <a:br>
              <a:rPr lang="it-IT" sz="2000" dirty="0"/>
            </a:br>
            <a:br>
              <a:rPr lang="it-IT" sz="2000" dirty="0"/>
            </a:br>
            <a:r>
              <a:rPr lang="it-IT" sz="2000" dirty="0"/>
              <a:t>Con didascalia: «»ONUS MEUM LEVE.</a:t>
            </a:r>
            <a:br>
              <a:rPr lang="it-IT" sz="2000" dirty="0"/>
            </a:br>
            <a:br>
              <a:rPr lang="it-IT" sz="2000" dirty="0"/>
            </a:br>
            <a:r>
              <a:rPr lang="it-IT" sz="2000" dirty="0"/>
              <a:t>Si veda la foto intera nella scheda n. 154.</a:t>
            </a:r>
          </a:p>
        </p:txBody>
      </p:sp>
      <p:pic>
        <p:nvPicPr>
          <p:cNvPr id="4" name="Segnaposto contenuto 3">
            <a:extLst>
              <a:ext uri="{FF2B5EF4-FFF2-40B4-BE49-F238E27FC236}">
                <a16:creationId xmlns:a16="http://schemas.microsoft.com/office/drawing/2014/main" id="{3F436F20-EF33-4697-BA30-0BC7F85E9016}"/>
              </a:ext>
            </a:extLst>
          </p:cNvPr>
          <p:cNvPicPr>
            <a:picLocks noGrp="1" noChangeAspect="1"/>
          </p:cNvPicPr>
          <p:nvPr>
            <p:ph idx="1"/>
          </p:nvPr>
        </p:nvPicPr>
        <p:blipFill>
          <a:blip r:embed="rId2"/>
          <a:stretch>
            <a:fillRect/>
          </a:stretch>
        </p:blipFill>
        <p:spPr>
          <a:xfrm>
            <a:off x="0" y="0"/>
            <a:ext cx="5143499" cy="6858000"/>
          </a:xfrm>
          <a:prstGeom prst="rect">
            <a:avLst/>
          </a:prstGeom>
        </p:spPr>
      </p:pic>
    </p:spTree>
    <p:extLst>
      <p:ext uri="{BB962C8B-B14F-4D97-AF65-F5344CB8AC3E}">
        <p14:creationId xmlns:p14="http://schemas.microsoft.com/office/powerpoint/2010/main" val="2387352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30FE7A-8AD4-450F-9FB9-613FB073E126}"/>
              </a:ext>
            </a:extLst>
          </p:cNvPr>
          <p:cNvSpPr>
            <a:spLocks noGrp="1"/>
          </p:cNvSpPr>
          <p:nvPr>
            <p:ph type="title"/>
          </p:nvPr>
        </p:nvSpPr>
        <p:spPr>
          <a:xfrm>
            <a:off x="5308600" y="365125"/>
            <a:ext cx="6045200" cy="3292475"/>
          </a:xfrm>
        </p:spPr>
        <p:txBody>
          <a:bodyPr>
            <a:normAutofit/>
          </a:bodyPr>
          <a:lstStyle/>
          <a:p>
            <a:r>
              <a:rPr lang="it-IT" sz="2000" dirty="0"/>
              <a:t>Como, Collegio Gallio.</a:t>
            </a:r>
            <a:br>
              <a:rPr lang="it-IT" sz="2000" dirty="0"/>
            </a:br>
            <a:r>
              <a:rPr lang="it-IT" sz="2000" dirty="0"/>
              <a:t>Cartagloria, rame argentato e sbalzato.</a:t>
            </a:r>
            <a:br>
              <a:rPr lang="it-IT" sz="2000" dirty="0"/>
            </a:br>
            <a:br>
              <a:rPr lang="it-IT" sz="2000" dirty="0"/>
            </a:br>
            <a:r>
              <a:rPr lang="it-IT" sz="2000" dirty="0"/>
              <a:t>Conservata in Archivio (sopra gli Armadi dei libri del Fondo Antico).</a:t>
            </a:r>
            <a:br>
              <a:rPr lang="it-IT" sz="2000" dirty="0"/>
            </a:br>
            <a:br>
              <a:rPr lang="it-IT" sz="2000" dirty="0"/>
            </a:br>
            <a:r>
              <a:rPr lang="it-IT" sz="2000" dirty="0"/>
              <a:t>Si veda il particolare nella scheda n. 157.</a:t>
            </a:r>
          </a:p>
        </p:txBody>
      </p:sp>
      <p:pic>
        <p:nvPicPr>
          <p:cNvPr id="4" name="Segnaposto contenuto 3">
            <a:extLst>
              <a:ext uri="{FF2B5EF4-FFF2-40B4-BE49-F238E27FC236}">
                <a16:creationId xmlns:a16="http://schemas.microsoft.com/office/drawing/2014/main" id="{25E165A6-4C70-4EBD-8CC5-DD29DB59D87F}"/>
              </a:ext>
            </a:extLst>
          </p:cNvPr>
          <p:cNvPicPr>
            <a:picLocks noGrp="1" noChangeAspect="1"/>
          </p:cNvPicPr>
          <p:nvPr>
            <p:ph idx="1"/>
          </p:nvPr>
        </p:nvPicPr>
        <p:blipFill>
          <a:blip r:embed="rId2"/>
          <a:stretch>
            <a:fillRect/>
          </a:stretch>
        </p:blipFill>
        <p:spPr>
          <a:xfrm>
            <a:off x="0" y="0"/>
            <a:ext cx="5143499" cy="6858000"/>
          </a:xfrm>
          <a:prstGeom prst="rect">
            <a:avLst/>
          </a:prstGeom>
        </p:spPr>
      </p:pic>
    </p:spTree>
    <p:extLst>
      <p:ext uri="{BB962C8B-B14F-4D97-AF65-F5344CB8AC3E}">
        <p14:creationId xmlns:p14="http://schemas.microsoft.com/office/powerpoint/2010/main" val="4122902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480133-312C-4634-99E1-1CE57DF69759}"/>
              </a:ext>
            </a:extLst>
          </p:cNvPr>
          <p:cNvSpPr>
            <a:spLocks noGrp="1"/>
          </p:cNvSpPr>
          <p:nvPr>
            <p:ph type="title"/>
          </p:nvPr>
        </p:nvSpPr>
        <p:spPr>
          <a:xfrm>
            <a:off x="5359400" y="365125"/>
            <a:ext cx="5994400" cy="1325563"/>
          </a:xfrm>
        </p:spPr>
        <p:txBody>
          <a:bodyPr>
            <a:normAutofit/>
          </a:bodyPr>
          <a:lstStyle/>
          <a:p>
            <a:r>
              <a:rPr lang="it-IT" sz="2000" dirty="0"/>
              <a:t>Treviso, S. Mar </a:t>
            </a:r>
            <a:r>
              <a:rPr lang="it-IT" sz="2000" dirty="0" err="1"/>
              <a:t>ia</a:t>
            </a:r>
            <a:r>
              <a:rPr lang="it-IT" sz="2000" dirty="0"/>
              <a:t> Maggiore, portineria casa dei Padri.</a:t>
            </a:r>
            <a:br>
              <a:rPr lang="it-IT" sz="2000" dirty="0"/>
            </a:br>
            <a:endParaRPr lang="it-IT" sz="2000" dirty="0"/>
          </a:p>
        </p:txBody>
      </p:sp>
      <p:pic>
        <p:nvPicPr>
          <p:cNvPr id="4" name="Segnaposto contenuto 3">
            <a:extLst>
              <a:ext uri="{FF2B5EF4-FFF2-40B4-BE49-F238E27FC236}">
                <a16:creationId xmlns:a16="http://schemas.microsoft.com/office/drawing/2014/main" id="{4DA34510-6218-4EF3-8E13-78FBB6B42B1E}"/>
              </a:ext>
            </a:extLst>
          </p:cNvPr>
          <p:cNvPicPr>
            <a:picLocks noGrp="1" noChangeAspect="1"/>
          </p:cNvPicPr>
          <p:nvPr>
            <p:ph idx="1"/>
          </p:nvPr>
        </p:nvPicPr>
        <p:blipFill>
          <a:blip r:embed="rId2"/>
          <a:stretch>
            <a:fillRect/>
          </a:stretch>
        </p:blipFill>
        <p:spPr>
          <a:xfrm>
            <a:off x="0" y="0"/>
            <a:ext cx="5143499" cy="6858000"/>
          </a:xfrm>
          <a:prstGeom prst="rect">
            <a:avLst/>
          </a:prstGeom>
        </p:spPr>
      </p:pic>
    </p:spTree>
    <p:extLst>
      <p:ext uri="{BB962C8B-B14F-4D97-AF65-F5344CB8AC3E}">
        <p14:creationId xmlns:p14="http://schemas.microsoft.com/office/powerpoint/2010/main" val="1165519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5319C4-A1AB-45E5-BF89-2A5EAD5FF50F}"/>
              </a:ext>
            </a:extLst>
          </p:cNvPr>
          <p:cNvSpPr>
            <a:spLocks noGrp="1"/>
          </p:cNvSpPr>
          <p:nvPr>
            <p:ph type="title"/>
          </p:nvPr>
        </p:nvSpPr>
        <p:spPr>
          <a:xfrm>
            <a:off x="5397500" y="365125"/>
            <a:ext cx="5956300" cy="4651375"/>
          </a:xfrm>
        </p:spPr>
        <p:txBody>
          <a:bodyPr>
            <a:normAutofit/>
          </a:bodyPr>
          <a:lstStyle/>
          <a:p>
            <a:r>
              <a:rPr lang="it-IT" sz="2000" dirty="0"/>
              <a:t>Como, Collegio Gallio.</a:t>
            </a:r>
            <a:br>
              <a:rPr lang="it-IT" sz="2000" dirty="0"/>
            </a:br>
            <a:r>
              <a:rPr lang="it-IT" sz="2000" dirty="0"/>
              <a:t>Cartagloria, rame argentato e sbalzato.</a:t>
            </a:r>
            <a:br>
              <a:rPr lang="it-IT" sz="2000" dirty="0"/>
            </a:br>
            <a:br>
              <a:rPr lang="it-IT" sz="2000" dirty="0"/>
            </a:br>
            <a:r>
              <a:rPr lang="it-IT" sz="2000" dirty="0"/>
              <a:t>Conservata in Archivio (sopra gli Armadi dei libri del Fondo Antico).</a:t>
            </a:r>
            <a:br>
              <a:rPr lang="it-IT" sz="2000" dirty="0"/>
            </a:br>
            <a:br>
              <a:rPr lang="it-IT" sz="2000" dirty="0"/>
            </a:br>
            <a:r>
              <a:rPr lang="it-IT" sz="2000" dirty="0"/>
              <a:t>Si veda foto intera nella scheda n. 156.</a:t>
            </a:r>
          </a:p>
        </p:txBody>
      </p:sp>
      <p:pic>
        <p:nvPicPr>
          <p:cNvPr id="4" name="Segnaposto contenuto 3">
            <a:extLst>
              <a:ext uri="{FF2B5EF4-FFF2-40B4-BE49-F238E27FC236}">
                <a16:creationId xmlns:a16="http://schemas.microsoft.com/office/drawing/2014/main" id="{D6932D12-B116-4891-B187-4CE0DF84F86E}"/>
              </a:ext>
            </a:extLst>
          </p:cNvPr>
          <p:cNvPicPr>
            <a:picLocks noGrp="1" noChangeAspect="1"/>
          </p:cNvPicPr>
          <p:nvPr>
            <p:ph idx="1"/>
          </p:nvPr>
        </p:nvPicPr>
        <p:blipFill>
          <a:blip r:embed="rId2"/>
          <a:stretch>
            <a:fillRect/>
          </a:stretch>
        </p:blipFill>
        <p:spPr>
          <a:xfrm>
            <a:off x="0" y="0"/>
            <a:ext cx="5143499" cy="6858000"/>
          </a:xfrm>
          <a:prstGeom prst="rect">
            <a:avLst/>
          </a:prstGeom>
        </p:spPr>
      </p:pic>
    </p:spTree>
    <p:extLst>
      <p:ext uri="{BB962C8B-B14F-4D97-AF65-F5344CB8AC3E}">
        <p14:creationId xmlns:p14="http://schemas.microsoft.com/office/powerpoint/2010/main" val="4129326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FBDDB3-294D-4D76-A4F8-B9ED6A92E017}"/>
              </a:ext>
            </a:extLst>
          </p:cNvPr>
          <p:cNvSpPr>
            <a:spLocks noGrp="1"/>
          </p:cNvSpPr>
          <p:nvPr>
            <p:ph type="title"/>
          </p:nvPr>
        </p:nvSpPr>
        <p:spPr>
          <a:xfrm>
            <a:off x="9311054" y="365125"/>
            <a:ext cx="2880946" cy="1325563"/>
          </a:xfrm>
        </p:spPr>
        <p:txBody>
          <a:bodyPr>
            <a:normAutofit fontScale="90000"/>
          </a:bodyPr>
          <a:lstStyle/>
          <a:p>
            <a:r>
              <a:rPr lang="it-IT" sz="2000" dirty="0"/>
              <a:t>Lodi, Collegio dell’Angelo Custode, ingresso alla casa dei Padri, foto di P. Secondo Brunelli</a:t>
            </a:r>
            <a:br>
              <a:rPr lang="it-IT" sz="2000" dirty="0"/>
            </a:br>
            <a:endParaRPr lang="it-IT" sz="2000" dirty="0"/>
          </a:p>
        </p:txBody>
      </p:sp>
      <p:pic>
        <p:nvPicPr>
          <p:cNvPr id="4" name="Segnaposto contenuto 3">
            <a:extLst>
              <a:ext uri="{FF2B5EF4-FFF2-40B4-BE49-F238E27FC236}">
                <a16:creationId xmlns:a16="http://schemas.microsoft.com/office/drawing/2014/main" id="{D6846B8E-02A2-41BC-B387-DCEA6CA4328D}"/>
              </a:ext>
            </a:extLst>
          </p:cNvPr>
          <p:cNvPicPr>
            <a:picLocks noGrp="1" noChangeAspect="1"/>
          </p:cNvPicPr>
          <p:nvPr>
            <p:ph idx="1"/>
          </p:nvPr>
        </p:nvPicPr>
        <p:blipFill>
          <a:blip r:embed="rId2"/>
          <a:stretch>
            <a:fillRect/>
          </a:stretch>
        </p:blipFill>
        <p:spPr>
          <a:xfrm>
            <a:off x="0" y="-35466"/>
            <a:ext cx="9191288" cy="6893466"/>
          </a:xfrm>
          <a:prstGeom prst="rect">
            <a:avLst/>
          </a:prstGeom>
        </p:spPr>
      </p:pic>
    </p:spTree>
    <p:extLst>
      <p:ext uri="{BB962C8B-B14F-4D97-AF65-F5344CB8AC3E}">
        <p14:creationId xmlns:p14="http://schemas.microsoft.com/office/powerpoint/2010/main" val="119722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B451BF-A4C9-4E62-8BCD-537A21603E75}"/>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76F7B302-32FE-4DA9-BF1F-CC791D1D4CB7}"/>
              </a:ext>
            </a:extLst>
          </p:cNvPr>
          <p:cNvPicPr>
            <a:picLocks noGrp="1" noChangeAspect="1"/>
          </p:cNvPicPr>
          <p:nvPr>
            <p:ph idx="1"/>
          </p:nvPr>
        </p:nvPicPr>
        <p:blipFill>
          <a:blip r:embed="rId2"/>
          <a:stretch>
            <a:fillRect/>
          </a:stretch>
        </p:blipFill>
        <p:spPr>
          <a:xfrm>
            <a:off x="-1" y="-263124"/>
            <a:ext cx="10245109" cy="7683832"/>
          </a:xfrm>
          <a:prstGeom prst="rect">
            <a:avLst/>
          </a:prstGeom>
        </p:spPr>
      </p:pic>
    </p:spTree>
    <p:extLst>
      <p:ext uri="{BB962C8B-B14F-4D97-AF65-F5344CB8AC3E}">
        <p14:creationId xmlns:p14="http://schemas.microsoft.com/office/powerpoint/2010/main" val="2762703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76ADB2-EC66-47A7-9C61-BB6B98AA6DF1}"/>
              </a:ext>
            </a:extLst>
          </p:cNvPr>
          <p:cNvSpPr>
            <a:spLocks noGrp="1"/>
          </p:cNvSpPr>
          <p:nvPr>
            <p:ph type="title"/>
          </p:nvPr>
        </p:nvSpPr>
        <p:spPr>
          <a:xfrm>
            <a:off x="9311054" y="365125"/>
            <a:ext cx="2880946" cy="4892675"/>
          </a:xfrm>
        </p:spPr>
        <p:txBody>
          <a:bodyPr>
            <a:normAutofit/>
          </a:bodyPr>
          <a:lstStyle/>
          <a:p>
            <a:r>
              <a:rPr lang="it-IT" sz="2000" dirty="0"/>
              <a:t>Lodi, Collegio dell’Angelo Custode, stemma sulla porta della chiesetta del Collegio. Subito alla destra di questa porta, l’unica, vi la porta della casa dei Padri, con lo stemma di Gesù Portacroce.</a:t>
            </a:r>
            <a:br>
              <a:rPr lang="it-IT" sz="2000" dirty="0"/>
            </a:br>
            <a:r>
              <a:rPr lang="it-IT" sz="2000" dirty="0"/>
              <a:t>Foto di P. Secondo Brunelli.</a:t>
            </a:r>
          </a:p>
        </p:txBody>
      </p:sp>
      <p:pic>
        <p:nvPicPr>
          <p:cNvPr id="4" name="Segnaposto contenuto 3">
            <a:extLst>
              <a:ext uri="{FF2B5EF4-FFF2-40B4-BE49-F238E27FC236}">
                <a16:creationId xmlns:a16="http://schemas.microsoft.com/office/drawing/2014/main" id="{86C65BD7-5171-48F6-844F-D5B7287BD77B}"/>
              </a:ext>
            </a:extLst>
          </p:cNvPr>
          <p:cNvPicPr>
            <a:picLocks noGrp="1" noChangeAspect="1"/>
          </p:cNvPicPr>
          <p:nvPr>
            <p:ph idx="1"/>
          </p:nvPr>
        </p:nvPicPr>
        <p:blipFill>
          <a:blip r:embed="rId2"/>
          <a:stretch>
            <a:fillRect/>
          </a:stretch>
        </p:blipFill>
        <p:spPr>
          <a:xfrm>
            <a:off x="0" y="-120676"/>
            <a:ext cx="9175948" cy="6881961"/>
          </a:xfrm>
          <a:prstGeom prst="rect">
            <a:avLst/>
          </a:prstGeom>
        </p:spPr>
      </p:pic>
    </p:spTree>
    <p:extLst>
      <p:ext uri="{BB962C8B-B14F-4D97-AF65-F5344CB8AC3E}">
        <p14:creationId xmlns:p14="http://schemas.microsoft.com/office/powerpoint/2010/main" val="1261405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8F7F25-51E9-461D-A93B-0C1039B7A179}"/>
              </a:ext>
            </a:extLst>
          </p:cNvPr>
          <p:cNvSpPr>
            <a:spLocks noGrp="1"/>
          </p:cNvSpPr>
          <p:nvPr>
            <p:ph type="title"/>
          </p:nvPr>
        </p:nvSpPr>
        <p:spPr>
          <a:xfrm>
            <a:off x="9283700" y="365125"/>
            <a:ext cx="2806700" cy="1325563"/>
          </a:xfrm>
        </p:spPr>
        <p:txBody>
          <a:bodyPr>
            <a:normAutofit fontScale="90000"/>
          </a:bodyPr>
          <a:lstStyle/>
          <a:p>
            <a:r>
              <a:rPr lang="it-IT" sz="2000" dirty="0"/>
              <a:t>Lodi, Collegio dell’Angelo Custode, le due porte: della chiesetta, a sinistra, ingresso casa dei Padri, a destra.</a:t>
            </a:r>
            <a:br>
              <a:rPr lang="it-IT" sz="2000" dirty="0"/>
            </a:br>
            <a:r>
              <a:rPr lang="it-IT" sz="2000" dirty="0"/>
              <a:t>La didascalia della diapositiva </a:t>
            </a:r>
            <a:r>
              <a:rPr lang="it-IT" sz="2000"/>
              <a:t>è errata.</a:t>
            </a:r>
            <a:endParaRPr lang="it-IT" sz="2000" dirty="0"/>
          </a:p>
        </p:txBody>
      </p:sp>
      <p:pic>
        <p:nvPicPr>
          <p:cNvPr id="4" name="Segnaposto contenuto 3">
            <a:extLst>
              <a:ext uri="{FF2B5EF4-FFF2-40B4-BE49-F238E27FC236}">
                <a16:creationId xmlns:a16="http://schemas.microsoft.com/office/drawing/2014/main" id="{CB36C35B-16F7-4FA8-ACE3-6FE54C89CC0B}"/>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9595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043196-DC5B-4CE1-AE94-AE74FCD8CCFA}"/>
              </a:ext>
            </a:extLst>
          </p:cNvPr>
          <p:cNvSpPr>
            <a:spLocks noGrp="1"/>
          </p:cNvSpPr>
          <p:nvPr>
            <p:ph type="title"/>
          </p:nvPr>
        </p:nvSpPr>
        <p:spPr>
          <a:xfrm>
            <a:off x="9334500" y="365125"/>
            <a:ext cx="2641600" cy="4435475"/>
          </a:xfrm>
        </p:spPr>
        <p:txBody>
          <a:bodyPr>
            <a:normAutofit/>
          </a:bodyPr>
          <a:lstStyle/>
          <a:p>
            <a:r>
              <a:rPr lang="it-IT" sz="2000" dirty="0"/>
              <a:t>Genova, S. Maria Maddalena, in marmo,</a:t>
            </a:r>
            <a:br>
              <a:rPr lang="it-IT" sz="2000" dirty="0"/>
            </a:br>
            <a:r>
              <a:rPr lang="it-IT" sz="2000" dirty="0"/>
              <a:t>p</a:t>
            </a:r>
            <a:r>
              <a:rPr lang="it-IT" sz="2000" b="0" i="0" dirty="0">
                <a:solidFill>
                  <a:srgbClr val="555555"/>
                </a:solidFill>
                <a:effectLst/>
                <a:latin typeface="Roboto" panose="02000000000000000000" pitchFamily="2" charset="0"/>
              </a:rPr>
              <a:t>annello centrale del pulpito.</a:t>
            </a:r>
            <a:endParaRPr lang="it-IT" sz="2000" dirty="0"/>
          </a:p>
        </p:txBody>
      </p:sp>
      <p:pic>
        <p:nvPicPr>
          <p:cNvPr id="4" name="Segnaposto contenuto 3">
            <a:extLst>
              <a:ext uri="{FF2B5EF4-FFF2-40B4-BE49-F238E27FC236}">
                <a16:creationId xmlns:a16="http://schemas.microsoft.com/office/drawing/2014/main" id="{13C73007-1E54-4548-B65A-4DB92FE8C15C}"/>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05071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E347E6-CD1E-45E1-B782-F57F8B72B558}"/>
              </a:ext>
            </a:extLst>
          </p:cNvPr>
          <p:cNvSpPr>
            <a:spLocks noGrp="1"/>
          </p:cNvSpPr>
          <p:nvPr>
            <p:ph type="title"/>
          </p:nvPr>
        </p:nvSpPr>
        <p:spPr>
          <a:xfrm>
            <a:off x="9283700" y="365125"/>
            <a:ext cx="2806700" cy="1325563"/>
          </a:xfrm>
        </p:spPr>
        <p:txBody>
          <a:bodyPr>
            <a:normAutofit/>
          </a:bodyPr>
          <a:lstStyle/>
          <a:p>
            <a:r>
              <a:rPr lang="it-IT" sz="1800" dirty="0"/>
              <a:t>Nervi (GE), Collegio Emiliani, chiesa.</a:t>
            </a:r>
          </a:p>
        </p:txBody>
      </p:sp>
      <p:pic>
        <p:nvPicPr>
          <p:cNvPr id="4" name="Segnaposto contenuto 3">
            <a:extLst>
              <a:ext uri="{FF2B5EF4-FFF2-40B4-BE49-F238E27FC236}">
                <a16:creationId xmlns:a16="http://schemas.microsoft.com/office/drawing/2014/main" id="{0E086713-FE6C-4692-AD7B-960F788F1C5D}"/>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00585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32F1F6-1E82-4A25-8428-4577749044F5}"/>
              </a:ext>
            </a:extLst>
          </p:cNvPr>
          <p:cNvSpPr>
            <a:spLocks noGrp="1"/>
          </p:cNvSpPr>
          <p:nvPr>
            <p:ph type="title"/>
          </p:nvPr>
        </p:nvSpPr>
        <p:spPr>
          <a:xfrm>
            <a:off x="5549900" y="365125"/>
            <a:ext cx="5803900" cy="1325563"/>
          </a:xfrm>
        </p:spPr>
        <p:txBody>
          <a:bodyPr>
            <a:normAutofit/>
          </a:bodyPr>
          <a:lstStyle/>
          <a:p>
            <a:r>
              <a:rPr lang="it-IT" sz="2000" dirty="0"/>
              <a:t>Lugano, S. Antonio</a:t>
            </a:r>
          </a:p>
        </p:txBody>
      </p:sp>
      <p:pic>
        <p:nvPicPr>
          <p:cNvPr id="4" name="Segnaposto contenuto 3">
            <a:extLst>
              <a:ext uri="{FF2B5EF4-FFF2-40B4-BE49-F238E27FC236}">
                <a16:creationId xmlns:a16="http://schemas.microsoft.com/office/drawing/2014/main" id="{B7FFD7B4-F246-456B-90AC-5D03258ED516}"/>
              </a:ext>
            </a:extLst>
          </p:cNvPr>
          <p:cNvPicPr>
            <a:picLocks noGrp="1" noChangeAspect="1"/>
          </p:cNvPicPr>
          <p:nvPr>
            <p:ph idx="1"/>
          </p:nvPr>
        </p:nvPicPr>
        <p:blipFill>
          <a:blip r:embed="rId2"/>
          <a:stretch>
            <a:fillRect/>
          </a:stretch>
        </p:blipFill>
        <p:spPr>
          <a:xfrm>
            <a:off x="0" y="0"/>
            <a:ext cx="5143499" cy="6858000"/>
          </a:xfrm>
          <a:prstGeom prst="rect">
            <a:avLst/>
          </a:prstGeom>
        </p:spPr>
      </p:pic>
    </p:spTree>
    <p:extLst>
      <p:ext uri="{BB962C8B-B14F-4D97-AF65-F5344CB8AC3E}">
        <p14:creationId xmlns:p14="http://schemas.microsoft.com/office/powerpoint/2010/main" val="35202565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585</Words>
  <Application>Microsoft Office PowerPoint</Application>
  <PresentationFormat>Widescreen</PresentationFormat>
  <Paragraphs>19</Paragraphs>
  <Slides>20</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20</vt:i4>
      </vt:variant>
    </vt:vector>
  </HeadingPairs>
  <TitlesOfParts>
    <vt:vector size="25" baseType="lpstr">
      <vt:lpstr>Arial</vt:lpstr>
      <vt:lpstr>Calibri</vt:lpstr>
      <vt:lpstr>Calibri Light</vt:lpstr>
      <vt:lpstr>Roboto</vt:lpstr>
      <vt:lpstr>Tema di Office</vt:lpstr>
      <vt:lpstr>Presentazione standard di PowerPoint</vt:lpstr>
      <vt:lpstr>Treviso, S. Mar ia Maggiore, portineria casa dei Padri. </vt:lpstr>
      <vt:lpstr>Lodi, Collegio dell’Angelo Custode, ingresso alla casa dei Padri, foto di P. Secondo Brunelli </vt:lpstr>
      <vt:lpstr>Presentazione standard di PowerPoint</vt:lpstr>
      <vt:lpstr>Lodi, Collegio dell’Angelo Custode, stemma sulla porta della chiesetta del Collegio. Subito alla destra di questa porta, l’unica, vi la porta della casa dei Padri, con lo stemma di Gesù Portacroce. Foto di P. Secondo Brunelli.</vt:lpstr>
      <vt:lpstr>Lodi, Collegio dell’Angelo Custode, le due porte: della chiesetta, a sinistra, ingresso casa dei Padri, a destra. La didascalia della diapositiva è errata.</vt:lpstr>
      <vt:lpstr>Genova, S. Maria Maddalena, in marmo, pannello centrale del pulpito.</vt:lpstr>
      <vt:lpstr>Nervi (GE), Collegio Emiliani, chiesa.</vt:lpstr>
      <vt:lpstr>Lugano, S. Antonio</vt:lpstr>
      <vt:lpstr>Feltre, SS. Vittore e Corona. All' interno della chiesa, navata sx.  Opera spezzata e ricomposta.  Didascalia in basso: «[I]nsignia Con. Reg. Somaschae» , «Anno Domini / 1683»</vt:lpstr>
      <vt:lpstr>Quero, Castelnuovo. Appeso all'esterno della torre grande, sopra la porta di ingresso.  Proviene da qualche antica casa somasca; posto in opera nel 1928.</vt:lpstr>
      <vt:lpstr>Como, Collegio Gallio, chiesa. Posto all' esterno della facciata, sopra il portone di ingresso della chiesa. Dovrebbe risalire al 1754, anno di consacrazione della chiesa; mentre la facciata (eccetto l' ornamentazione del portone) fu sistemata nel 1899.  Didascalia: «INSIGNE (sic per INSIGNIA) [CONGREGATIONIS DE] SOMASCHA» (parti del testo abraso dal tempo). </vt:lpstr>
      <vt:lpstr>Somasca, Mater Orphanorum. Alla base centrale dell' altar maggiore volto verso la parete.</vt:lpstr>
      <vt:lpstr>Rapallo, cimitero.</vt:lpstr>
      <vt:lpstr>Da una foto trovata il 27 ottobre 2019 a Rapallo (Istituto Emiliani), tra le foto contenute in alcuni scatoloni e servite probabilmente come materiale per Vita Somasca.  La foto è stata portata in AGCRS il 27 ottobre 2019.  Su questa foto è stato realizzato il disegno a china su carta oleata, catalogato qui con il n. 136.</vt:lpstr>
      <vt:lpstr>Como, Collegio Gallio, metallo</vt:lpstr>
      <vt:lpstr>Como, Collegio Gallio. Cartagloria, fusione in bronzo.  Conservata in Archivio (sopra gli Armadi dei libri del Fondo Antico).  Con didascalia: «»ONUS MEUM LEVE.  Si veda il particolare nella scheda n. 15</vt:lpstr>
      <vt:lpstr>Como, Collegio Gallio Cartagloria, fusione in bronzo (particolare).  Conservata in Archivio (sopra gli Armadi dei libri del Fondo Antico).  Con didascalia: «»ONUS MEUM LEVE.  Si veda la foto intera nella scheda n. 154.</vt:lpstr>
      <vt:lpstr>Como, Collegio Gallio. Cartagloria, rame argentato e sbalzato.  Conservata in Archivio (sopra gli Armadi dei libri del Fondo Antico).  Si veda il particolare nella scheda n. 157.</vt:lpstr>
      <vt:lpstr>Como, Collegio Gallio. Cartagloria, rame argentato e sbalzato.  Conservata in Archivio (sopra gli Armadi dei libri del Fondo Antico).  Si veda foto intera nella scheda n. 156.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Secondo Brunelli</dc:creator>
  <cp:lastModifiedBy>Secondo Brunelli</cp:lastModifiedBy>
  <cp:revision>13</cp:revision>
  <dcterms:created xsi:type="dcterms:W3CDTF">2021-08-23T14:26:47Z</dcterms:created>
  <dcterms:modified xsi:type="dcterms:W3CDTF">2021-08-28T14:52:17Z</dcterms:modified>
</cp:coreProperties>
</file>