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6317-A2A1-4127-9D8D-F9FF8231EE88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E12C-59C3-43ED-9AA6-51C0DF72D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28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6317-A2A1-4127-9D8D-F9FF8231EE88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E12C-59C3-43ED-9AA6-51C0DF72D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74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6317-A2A1-4127-9D8D-F9FF8231EE88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E12C-59C3-43ED-9AA6-51C0DF72D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01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6317-A2A1-4127-9D8D-F9FF8231EE88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E12C-59C3-43ED-9AA6-51C0DF72D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32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6317-A2A1-4127-9D8D-F9FF8231EE88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E12C-59C3-43ED-9AA6-51C0DF72D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3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6317-A2A1-4127-9D8D-F9FF8231EE88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E12C-59C3-43ED-9AA6-51C0DF72D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74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6317-A2A1-4127-9D8D-F9FF8231EE88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E12C-59C3-43ED-9AA6-51C0DF72D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67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6317-A2A1-4127-9D8D-F9FF8231EE88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E12C-59C3-43ED-9AA6-51C0DF72D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46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6317-A2A1-4127-9D8D-F9FF8231EE88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E12C-59C3-43ED-9AA6-51C0DF72D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78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6317-A2A1-4127-9D8D-F9FF8231EE88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E12C-59C3-43ED-9AA6-51C0DF72D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80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6317-A2A1-4127-9D8D-F9FF8231EE88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E12C-59C3-43ED-9AA6-51C0DF72D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38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6317-A2A1-4127-9D8D-F9FF8231EE88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E12C-59C3-43ED-9AA6-51C0DF72D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22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6"/>
            <a:ext cx="9160768" cy="687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22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" y="1100"/>
            <a:ext cx="9142533" cy="685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72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25896"/>
            <a:ext cx="9109472" cy="683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3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51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52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66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16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E:\DSCN92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630"/>
            <a:ext cx="9105825" cy="682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19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Presentazione su schermo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2018-11-18T05:52:52Z</dcterms:created>
  <dcterms:modified xsi:type="dcterms:W3CDTF">2018-11-18T06:00:56Z</dcterms:modified>
</cp:coreProperties>
</file>