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65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6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9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3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7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4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6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94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5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22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4991-8B6F-470B-8E2A-F25A963D0A47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3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99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7300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90332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333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"/>
            <a:ext cx="9135817" cy="6851863"/>
          </a:xfrm>
        </p:spPr>
      </p:pic>
    </p:spTree>
    <p:extLst>
      <p:ext uri="{BB962C8B-B14F-4D97-AF65-F5344CB8AC3E}">
        <p14:creationId xmlns:p14="http://schemas.microsoft.com/office/powerpoint/2010/main" val="313825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77957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2016-08-10T07:23:11Z</dcterms:created>
  <dcterms:modified xsi:type="dcterms:W3CDTF">2016-08-10T07:24:36Z</dcterms:modified>
</cp:coreProperties>
</file>