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49"/>
  </p:notesMasterIdLst>
  <p:handoutMasterIdLst>
    <p:handoutMasterId r:id="rId50"/>
  </p:handoutMasterIdLst>
  <p:sldIdLst>
    <p:sldId id="375" r:id="rId3"/>
    <p:sldId id="603" r:id="rId4"/>
    <p:sldId id="485" r:id="rId5"/>
    <p:sldId id="486" r:id="rId6"/>
    <p:sldId id="587" r:id="rId7"/>
    <p:sldId id="581" r:id="rId8"/>
    <p:sldId id="489" r:id="rId9"/>
    <p:sldId id="487" r:id="rId10"/>
    <p:sldId id="488" r:id="rId11"/>
    <p:sldId id="604" r:id="rId12"/>
    <p:sldId id="491" r:id="rId13"/>
    <p:sldId id="523" r:id="rId14"/>
    <p:sldId id="528" r:id="rId15"/>
    <p:sldId id="492" r:id="rId16"/>
    <p:sldId id="551" r:id="rId17"/>
    <p:sldId id="552" r:id="rId18"/>
    <p:sldId id="597" r:id="rId19"/>
    <p:sldId id="595" r:id="rId20"/>
    <p:sldId id="554" r:id="rId21"/>
    <p:sldId id="553" r:id="rId22"/>
    <p:sldId id="605" r:id="rId23"/>
    <p:sldId id="567" r:id="rId24"/>
    <p:sldId id="601" r:id="rId25"/>
    <p:sldId id="606" r:id="rId26"/>
    <p:sldId id="563" r:id="rId27"/>
    <p:sldId id="564" r:id="rId28"/>
    <p:sldId id="588" r:id="rId29"/>
    <p:sldId id="600" r:id="rId30"/>
    <p:sldId id="565" r:id="rId31"/>
    <p:sldId id="607" r:id="rId32"/>
    <p:sldId id="555" r:id="rId33"/>
    <p:sldId id="589" r:id="rId34"/>
    <p:sldId id="572" r:id="rId35"/>
    <p:sldId id="459" r:id="rId36"/>
    <p:sldId id="602" r:id="rId37"/>
    <p:sldId id="497" r:id="rId38"/>
    <p:sldId id="591" r:id="rId39"/>
    <p:sldId id="460" r:id="rId40"/>
    <p:sldId id="573" r:id="rId41"/>
    <p:sldId id="590" r:id="rId42"/>
    <p:sldId id="579" r:id="rId43"/>
    <p:sldId id="598" r:id="rId44"/>
    <p:sldId id="592" r:id="rId45"/>
    <p:sldId id="461" r:id="rId46"/>
    <p:sldId id="571" r:id="rId47"/>
    <p:sldId id="457" r:id="rId48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78815" autoAdjust="0"/>
  </p:normalViewPr>
  <p:slideViewPr>
    <p:cSldViewPr showGuides="1">
      <p:cViewPr varScale="1">
        <p:scale>
          <a:sx n="74" d="100"/>
          <a:sy n="74" d="100"/>
        </p:scale>
        <p:origin x="582" y="72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Palazzo</a:t>
          </a:r>
        </a:p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Marchionale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it-IT" noProof="0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it-IT" noProof="0"/>
        </a:p>
      </dgm:t>
    </dgm:pt>
    <dgm:pt modelId="{5DD0A7D4-5781-4819-AF33-C5CE25A2D297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Collegio</a:t>
          </a:r>
        </a:p>
        <a:p>
          <a:pPr algn="l" defTabSz="914400">
            <a:buNone/>
          </a:pPr>
          <a:r>
            <a:rPr lang="it-IT" sz="2300" spc="-50" baseline="0" noProof="0" dirty="0" err="1" smtClean="0">
              <a:latin typeface="Corbel" pitchFamily="34" charset="0"/>
            </a:rPr>
            <a:t>Trevisio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it-IT" noProof="0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it-IT" noProof="0"/>
        </a:p>
      </dgm:t>
    </dgm:pt>
    <dgm:pt modelId="{77AF15ED-F058-4A0B-B979-9880C6062DF0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P. Luigi Frumento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it-IT" noProof="0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it-IT" noProof="0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Atti del</a:t>
          </a:r>
          <a:br>
            <a:rPr lang="it-IT" sz="2200" spc="-50" baseline="0" noProof="0" dirty="0" smtClean="0">
              <a:latin typeface="Corbel" pitchFamily="34" charset="0"/>
            </a:rPr>
          </a:br>
          <a:r>
            <a:rPr lang="it-IT" sz="2200" spc="-50" baseline="0" noProof="0" dirty="0" err="1" smtClean="0">
              <a:latin typeface="Corbel" pitchFamily="34" charset="0"/>
            </a:rPr>
            <a:t>Trevisio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it-IT" noProof="0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it-IT" noProof="0"/>
        </a:p>
      </dgm:t>
    </dgm:pt>
    <dgm:pt modelId="{C20F2834-7A4B-463C-ABDE-12FFE93933A3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Cesare Pavese</a:t>
          </a:r>
          <a:endParaRPr lang="it-IT" sz="2300" spc="-50" baseline="0" noProof="0" dirty="0">
            <a:latin typeface="Corbel" pitchFamily="34" charset="0"/>
          </a:endParaRP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endParaRPr lang="it-IT" noProof="0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it-IT" noProof="0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LinFactNeighborX="1337" custLinFactNeighborY="1493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5"/>
      <dgm:spPr/>
    </dgm:pt>
    <dgm:pt modelId="{C43EB61A-2E04-409F-8F87-79F190ED3CE0}" type="pres">
      <dgm:prSet presAssocID="{476E4177-EF8D-419E-AB8A-93E66CC82482}" presName="imagNode" presStyleLbl="fgImgPlace1" presStyleIdx="0" presStyleCnt="5" custScaleX="95875" custScaleY="118340" custLinFactNeighborX="925" custLinFactNeighborY="78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5"/>
      <dgm:spPr/>
    </dgm:pt>
    <dgm:pt modelId="{BF646D7A-C7D0-4489-A68F-61F32B7DB0C6}" type="pres">
      <dgm:prSet presAssocID="{5DD0A7D4-5781-4819-AF33-C5CE25A2D297}" presName="imagNode" presStyleLbl="fgImgPlace1" presStyleIdx="1" presStyleCnt="5" custScaleX="102654" custScaleY="123049" custLinFactNeighborX="1924" custLinFactNeighborY="434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2" presStyleCnt="5"/>
      <dgm:spPr/>
    </dgm:pt>
    <dgm:pt modelId="{41BC1ABA-1F87-4B1E-94EC-41724CD12655}" type="pres">
      <dgm:prSet presAssocID="{77AF15ED-F058-4A0B-B979-9880C6062DF0}" presName="imagNode" presStyleLbl="fgImgPlace1" presStyleIdx="2" presStyleCnt="5" custScaleX="90960" custScaleY="122845" custLinFactNeighborX="1880" custLinFactNeighborY="22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3" presStyleCnt="5"/>
      <dgm:spPr/>
    </dgm:pt>
    <dgm:pt modelId="{D88C7409-AB93-4FE3-A61D-F51EE8A4B008}" type="pres">
      <dgm:prSet presAssocID="{5DF8D196-4D3D-4940-9F32-682169997D7A}" presName="imagNode" presStyleLbl="fgImgPlace1" presStyleIdx="3" presStyleCnt="5" custScaleX="96052" custScaleY="133999" custLinFactNeighborX="-1301" custLinFactNeighborY="426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4" presStyleCnt="5" custScaleX="101651" custLinFactNeighborX="2945" custLinFactNeighborY="2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4" presStyleCnt="5"/>
      <dgm:spPr/>
    </dgm:pt>
    <dgm:pt modelId="{B68F94D2-D73D-420A-802B-DFDC9BE4ED4C}" type="pres">
      <dgm:prSet presAssocID="{C20F2834-7A4B-463C-ABDE-12FFE93933A3}" presName="imagNode" presStyleLbl="fgImgPlace1" presStyleIdx="4" presStyleCnt="5" custScaleX="104104" custScaleY="131743" custLinFactNeighborX="2809" custLinFactNeighborY="225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</dgm:ptLst>
  <dgm:cxnLst>
    <dgm:cxn modelId="{44DE7664-6868-459D-ADC5-B6F3BF9E09D4}" type="presOf" srcId="{77AF15ED-F058-4A0B-B979-9880C6062DF0}" destId="{5284ED54-4761-44DA-8086-D5FD397A1C95}" srcOrd="0" destOrd="0" presId="urn:microsoft.com/office/officeart/2005/8/layout/pList2#1"/>
    <dgm:cxn modelId="{15D10F0C-CB59-4325-A93A-C314E5C51D7C}" type="presOf" srcId="{A91F7A1B-DD1E-4B26-839C-2A5EF0A403AD}" destId="{3DB5F289-A8C3-40D5-8393-8636D9BFFD29}" srcOrd="0" destOrd="0" presId="urn:microsoft.com/office/officeart/2005/8/layout/pList2#1"/>
    <dgm:cxn modelId="{54FF6701-1533-40C9-AE4B-FDC6A49A4083}" type="presOf" srcId="{5DF8D196-4D3D-4940-9F32-682169997D7A}" destId="{87B5BDBA-3C7A-41F1-8C33-F13937A84B36}" srcOrd="0" destOrd="0" presId="urn:microsoft.com/office/officeart/2005/8/layout/pList2#1"/>
    <dgm:cxn modelId="{E070A79C-F726-4F22-A770-BE56C2CF6C65}" type="presOf" srcId="{C20F2834-7A4B-463C-ABDE-12FFE93933A3}" destId="{9B706799-997B-4F74-B652-58B58A51EA58}" srcOrd="0" destOrd="0" presId="urn:microsoft.com/office/officeart/2005/8/layout/pList2#1"/>
    <dgm:cxn modelId="{C7CD1677-9FFB-42D0-9F32-773218106E69}" type="presOf" srcId="{FD53903F-8A86-4D24-917A-36748269F973}" destId="{CAAEED2F-AC44-4514-84C2-160FDC42F579}" srcOrd="0" destOrd="0" presId="urn:microsoft.com/office/officeart/2005/8/layout/pList2#1"/>
    <dgm:cxn modelId="{210143C7-9A48-44A3-B26A-95F48E85D7B7}" type="presOf" srcId="{AA690160-D328-4B69-A035-90D3C82FA0A6}" destId="{9E4DC8AD-1AC7-4E53-B32C-25202AFDB195}" srcOrd="0" destOrd="0" presId="urn:microsoft.com/office/officeart/2005/8/layout/pList2#1"/>
    <dgm:cxn modelId="{A63B0061-039D-4F5F-A404-EA79CBF12CF2}" type="presOf" srcId="{5DD0A7D4-5781-4819-AF33-C5CE25A2D297}" destId="{E4B0666F-2CF1-4C21-A251-46E6EBFF7C1D}" srcOrd="0" destOrd="0" presId="urn:microsoft.com/office/officeart/2005/8/layout/pList2#1"/>
    <dgm:cxn modelId="{1833AD0A-8424-41A8-BD3F-9013601CA907}" type="presOf" srcId="{90C1E242-23BD-452C-B222-DCFA2D4DAE3B}" destId="{CA6E58D0-F06D-4082-9183-0F2955E6C631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D0A9891E-82DC-4BA9-84E1-322D6C61A9D4}" type="presOf" srcId="{476E4177-EF8D-419E-AB8A-93E66CC82482}" destId="{2572025E-E8B8-4F94-94D0-DC22D7F762FB}" srcOrd="0" destOrd="0" presId="urn:microsoft.com/office/officeart/2005/8/layout/pList2#1"/>
    <dgm:cxn modelId="{B9B85342-AC50-4E97-8E9E-2FD870B1E881}" srcId="{AA690160-D328-4B69-A035-90D3C82FA0A6}" destId="{5DF8D196-4D3D-4940-9F32-682169997D7A}" srcOrd="3" destOrd="0" parTransId="{51CE1848-AB2A-4E28-8CF5-8442E546E0C5}" sibTransId="{90C1E242-23BD-452C-B222-DCFA2D4DAE3B}"/>
    <dgm:cxn modelId="{4C839C11-576D-4F8B-A506-F28B1DFFF881}" srcId="{AA690160-D328-4B69-A035-90D3C82FA0A6}" destId="{C20F2834-7A4B-463C-ABDE-12FFE93933A3}" srcOrd="4" destOrd="0" parTransId="{BCFE97E8-F389-4CB9-AF67-54F99688D24C}" sibTransId="{CAE5F0D1-5C6A-4BF8-ACC0-DB67084C99C7}"/>
    <dgm:cxn modelId="{397163E6-0A6A-4FBA-ABBE-F73B228F8627}" type="presOf" srcId="{E3B236AA-E864-46E4-BC91-F2D73633FEA4}" destId="{A9D6457D-CBBF-4A28-8C38-C3F75EA43CF1}" srcOrd="0" destOrd="0" presId="urn:microsoft.com/office/officeart/2005/8/layout/pList2#1"/>
    <dgm:cxn modelId="{3478A796-B125-48FD-83A7-159DF0312A51}" type="presParOf" srcId="{9E4DC8AD-1AC7-4E53-B32C-25202AFDB195}" destId="{ACBF4AF3-FAB8-444C-81AB-52C89640E279}" srcOrd="0" destOrd="0" presId="urn:microsoft.com/office/officeart/2005/8/layout/pList2#1"/>
    <dgm:cxn modelId="{206EA80B-B5EB-4EB3-AC80-629476FA14AB}" type="presParOf" srcId="{9E4DC8AD-1AC7-4E53-B32C-25202AFDB195}" destId="{78248EF9-FFBB-4EB0-94C4-16A1D0A1A170}" srcOrd="1" destOrd="0" presId="urn:microsoft.com/office/officeart/2005/8/layout/pList2#1"/>
    <dgm:cxn modelId="{0A7464F4-E22E-46FB-9BAC-AC6DCBCAE1A5}" type="presParOf" srcId="{78248EF9-FFBB-4EB0-94C4-16A1D0A1A170}" destId="{CC8831C0-DF59-484B-83B2-A708366B3EB6}" srcOrd="0" destOrd="0" presId="urn:microsoft.com/office/officeart/2005/8/layout/pList2#1"/>
    <dgm:cxn modelId="{0658D252-0064-485C-AD84-DEAB9F6352C0}" type="presParOf" srcId="{CC8831C0-DF59-484B-83B2-A708366B3EB6}" destId="{2572025E-E8B8-4F94-94D0-DC22D7F762FB}" srcOrd="0" destOrd="0" presId="urn:microsoft.com/office/officeart/2005/8/layout/pList2#1"/>
    <dgm:cxn modelId="{D36E2F74-B34C-4800-A833-6856B9A849CA}" type="presParOf" srcId="{CC8831C0-DF59-484B-83B2-A708366B3EB6}" destId="{2E2B4276-DB06-4C66-80FF-919CDE10A5FE}" srcOrd="1" destOrd="0" presId="urn:microsoft.com/office/officeart/2005/8/layout/pList2#1"/>
    <dgm:cxn modelId="{50054728-9EED-4E44-9381-23C782604D1E}" type="presParOf" srcId="{CC8831C0-DF59-484B-83B2-A708366B3EB6}" destId="{C43EB61A-2E04-409F-8F87-79F190ED3CE0}" srcOrd="2" destOrd="0" presId="urn:microsoft.com/office/officeart/2005/8/layout/pList2#1"/>
    <dgm:cxn modelId="{5125CAA9-0174-475B-821B-F3597BC0D223}" type="presParOf" srcId="{78248EF9-FFBB-4EB0-94C4-16A1D0A1A170}" destId="{3DB5F289-A8C3-40D5-8393-8636D9BFFD29}" srcOrd="1" destOrd="0" presId="urn:microsoft.com/office/officeart/2005/8/layout/pList2#1"/>
    <dgm:cxn modelId="{873AF94E-9DD4-4D24-838C-8B6B7E79814E}" type="presParOf" srcId="{78248EF9-FFBB-4EB0-94C4-16A1D0A1A170}" destId="{0C509E44-86D3-42D8-94FF-9B9788BAB857}" srcOrd="2" destOrd="0" presId="urn:microsoft.com/office/officeart/2005/8/layout/pList2#1"/>
    <dgm:cxn modelId="{FDFAC846-F688-40E7-9638-BF34553E1C3D}" type="presParOf" srcId="{0C509E44-86D3-42D8-94FF-9B9788BAB857}" destId="{E4B0666F-2CF1-4C21-A251-46E6EBFF7C1D}" srcOrd="0" destOrd="0" presId="urn:microsoft.com/office/officeart/2005/8/layout/pList2#1"/>
    <dgm:cxn modelId="{DA4F5F3A-41A9-40F7-B6DF-3802C469C8C2}" type="presParOf" srcId="{0C509E44-86D3-42D8-94FF-9B9788BAB857}" destId="{BBFA0B92-8C45-4EAA-A200-A78384D846A7}" srcOrd="1" destOrd="0" presId="urn:microsoft.com/office/officeart/2005/8/layout/pList2#1"/>
    <dgm:cxn modelId="{96DC6D1C-DD3D-4749-845A-A2668F31729C}" type="presParOf" srcId="{0C509E44-86D3-42D8-94FF-9B9788BAB857}" destId="{BF646D7A-C7D0-4489-A68F-61F32B7DB0C6}" srcOrd="2" destOrd="0" presId="urn:microsoft.com/office/officeart/2005/8/layout/pList2#1"/>
    <dgm:cxn modelId="{767B1685-C3E5-42A8-A54C-2010B1C3DAA4}" type="presParOf" srcId="{78248EF9-FFBB-4EB0-94C4-16A1D0A1A170}" destId="{CAAEED2F-AC44-4514-84C2-160FDC42F579}" srcOrd="3" destOrd="0" presId="urn:microsoft.com/office/officeart/2005/8/layout/pList2#1"/>
    <dgm:cxn modelId="{0680A7E3-3C09-47B2-AA8C-18E73D054B3A}" type="presParOf" srcId="{78248EF9-FFBB-4EB0-94C4-16A1D0A1A170}" destId="{3617A269-0CD9-4948-9932-FA1AD12DE27E}" srcOrd="4" destOrd="0" presId="urn:microsoft.com/office/officeart/2005/8/layout/pList2#1"/>
    <dgm:cxn modelId="{15E397E3-A1E8-4CCD-8B52-D6D7BB04ACA5}" type="presParOf" srcId="{3617A269-0CD9-4948-9932-FA1AD12DE27E}" destId="{5284ED54-4761-44DA-8086-D5FD397A1C95}" srcOrd="0" destOrd="0" presId="urn:microsoft.com/office/officeart/2005/8/layout/pList2#1"/>
    <dgm:cxn modelId="{766E4659-5FDF-4126-9192-5AEC0DCE4C72}" type="presParOf" srcId="{3617A269-0CD9-4948-9932-FA1AD12DE27E}" destId="{9666B65F-B8AB-44AD-8F33-AF566667E781}" srcOrd="1" destOrd="0" presId="urn:microsoft.com/office/officeart/2005/8/layout/pList2#1"/>
    <dgm:cxn modelId="{374AE019-13AC-4603-8E68-3EC8B1A7B49A}" type="presParOf" srcId="{3617A269-0CD9-4948-9932-FA1AD12DE27E}" destId="{41BC1ABA-1F87-4B1E-94EC-41724CD12655}" srcOrd="2" destOrd="0" presId="urn:microsoft.com/office/officeart/2005/8/layout/pList2#1"/>
    <dgm:cxn modelId="{5BA4B098-0D66-4760-AB22-38C91317D20D}" type="presParOf" srcId="{78248EF9-FFBB-4EB0-94C4-16A1D0A1A170}" destId="{A9D6457D-CBBF-4A28-8C38-C3F75EA43CF1}" srcOrd="5" destOrd="0" presId="urn:microsoft.com/office/officeart/2005/8/layout/pList2#1"/>
    <dgm:cxn modelId="{278C93F3-AEC5-4308-99BD-EB08F9BBD15B}" type="presParOf" srcId="{78248EF9-FFBB-4EB0-94C4-16A1D0A1A170}" destId="{CDFA4098-C274-4C84-9513-F0698696D98A}" srcOrd="6" destOrd="0" presId="urn:microsoft.com/office/officeart/2005/8/layout/pList2#1"/>
    <dgm:cxn modelId="{B58B3C01-E111-4871-BCB3-C8F319273135}" type="presParOf" srcId="{CDFA4098-C274-4C84-9513-F0698696D98A}" destId="{87B5BDBA-3C7A-41F1-8C33-F13937A84B36}" srcOrd="0" destOrd="0" presId="urn:microsoft.com/office/officeart/2005/8/layout/pList2#1"/>
    <dgm:cxn modelId="{F7539AB5-AC46-4FEC-B93D-C8A96768F93B}" type="presParOf" srcId="{CDFA4098-C274-4C84-9513-F0698696D98A}" destId="{928528D1-DD5F-4687-9BFE-878C43D23D5D}" srcOrd="1" destOrd="0" presId="urn:microsoft.com/office/officeart/2005/8/layout/pList2#1"/>
    <dgm:cxn modelId="{D1A89106-8073-47DD-A022-C35EA052443B}" type="presParOf" srcId="{CDFA4098-C274-4C84-9513-F0698696D98A}" destId="{D88C7409-AB93-4FE3-A61D-F51EE8A4B008}" srcOrd="2" destOrd="0" presId="urn:microsoft.com/office/officeart/2005/8/layout/pList2#1"/>
    <dgm:cxn modelId="{11CD4437-F4A5-4EFD-8286-576D44C35E3F}" type="presParOf" srcId="{78248EF9-FFBB-4EB0-94C4-16A1D0A1A170}" destId="{CA6E58D0-F06D-4082-9183-0F2955E6C631}" srcOrd="7" destOrd="0" presId="urn:microsoft.com/office/officeart/2005/8/layout/pList2#1"/>
    <dgm:cxn modelId="{89D22DE5-AB13-401B-9D0C-F06B8B3421E4}" type="presParOf" srcId="{78248EF9-FFBB-4EB0-94C4-16A1D0A1A170}" destId="{8AC8F713-1879-4B70-BB31-C5C195E24471}" srcOrd="8" destOrd="0" presId="urn:microsoft.com/office/officeart/2005/8/layout/pList2#1"/>
    <dgm:cxn modelId="{1E02B468-3309-4040-A480-108A51F7C929}" type="presParOf" srcId="{8AC8F713-1879-4B70-BB31-C5C195E24471}" destId="{9B706799-997B-4F74-B652-58B58A51EA58}" srcOrd="0" destOrd="0" presId="urn:microsoft.com/office/officeart/2005/8/layout/pList2#1"/>
    <dgm:cxn modelId="{9FC1BEAC-74FA-4BCD-A121-8FE326A6AAE9}" type="presParOf" srcId="{8AC8F713-1879-4B70-BB31-C5C195E24471}" destId="{AF8C36F4-A127-4733-8CAC-70994BB842F2}" srcOrd="1" destOrd="0" presId="urn:microsoft.com/office/officeart/2005/8/layout/pList2#1"/>
    <dgm:cxn modelId="{8212BB8E-679D-442F-A600-7D621E76E0EC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Palazzo</a:t>
          </a:r>
        </a:p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Marchionale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it-IT" noProof="0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it-IT" noProof="0"/>
        </a:p>
      </dgm:t>
    </dgm:pt>
    <dgm:pt modelId="{5DD0A7D4-5781-4819-AF33-C5CE25A2D297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Collegio</a:t>
          </a:r>
        </a:p>
        <a:p>
          <a:pPr algn="l" defTabSz="914400">
            <a:buNone/>
          </a:pPr>
          <a:r>
            <a:rPr lang="it-IT" sz="2300" spc="-50" baseline="0" noProof="0" dirty="0" err="1" smtClean="0">
              <a:latin typeface="Corbel" pitchFamily="34" charset="0"/>
            </a:rPr>
            <a:t>Trevisio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it-IT" noProof="0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it-IT" noProof="0"/>
        </a:p>
      </dgm:t>
    </dgm:pt>
    <dgm:pt modelId="{77AF15ED-F058-4A0B-B979-9880C6062DF0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P. Luigi Frumento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it-IT" noProof="0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it-IT" noProof="0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Atti del</a:t>
          </a:r>
          <a:br>
            <a:rPr lang="it-IT" sz="2200" spc="-50" baseline="0" noProof="0" dirty="0" smtClean="0">
              <a:latin typeface="Corbel" pitchFamily="34" charset="0"/>
            </a:rPr>
          </a:br>
          <a:r>
            <a:rPr lang="it-IT" sz="2200" spc="-50" baseline="0" noProof="0" dirty="0" err="1" smtClean="0">
              <a:latin typeface="Corbel" pitchFamily="34" charset="0"/>
            </a:rPr>
            <a:t>Trevisio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it-IT" noProof="0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it-IT" noProof="0"/>
        </a:p>
      </dgm:t>
    </dgm:pt>
    <dgm:pt modelId="{C20F2834-7A4B-463C-ABDE-12FFE93933A3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Cesare Pavese</a:t>
          </a:r>
          <a:endParaRPr lang="it-IT" sz="2300" spc="-50" baseline="0" noProof="0" dirty="0">
            <a:latin typeface="Corbel" pitchFamily="34" charset="0"/>
          </a:endParaRP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endParaRPr lang="it-IT" noProof="0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it-IT" noProof="0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LinFactNeighborX="1337" custLinFactNeighborY="1493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5"/>
      <dgm:spPr/>
    </dgm:pt>
    <dgm:pt modelId="{C43EB61A-2E04-409F-8F87-79F190ED3CE0}" type="pres">
      <dgm:prSet presAssocID="{476E4177-EF8D-419E-AB8A-93E66CC82482}" presName="imagNode" presStyleLbl="fgImgPlace1" presStyleIdx="0" presStyleCnt="5" custScaleX="95875" custScaleY="118340" custLinFactNeighborX="925" custLinFactNeighborY="78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5"/>
      <dgm:spPr/>
    </dgm:pt>
    <dgm:pt modelId="{BF646D7A-C7D0-4489-A68F-61F32B7DB0C6}" type="pres">
      <dgm:prSet presAssocID="{5DD0A7D4-5781-4819-AF33-C5CE25A2D297}" presName="imagNode" presStyleLbl="fgImgPlace1" presStyleIdx="1" presStyleCnt="5" custScaleX="102654" custScaleY="123049" custLinFactNeighborX="1924" custLinFactNeighborY="434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2" presStyleCnt="5"/>
      <dgm:spPr/>
    </dgm:pt>
    <dgm:pt modelId="{41BC1ABA-1F87-4B1E-94EC-41724CD12655}" type="pres">
      <dgm:prSet presAssocID="{77AF15ED-F058-4A0B-B979-9880C6062DF0}" presName="imagNode" presStyleLbl="fgImgPlace1" presStyleIdx="2" presStyleCnt="5" custScaleX="90960" custScaleY="122845" custLinFactNeighborX="1880" custLinFactNeighborY="22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3" presStyleCnt="5"/>
      <dgm:spPr/>
    </dgm:pt>
    <dgm:pt modelId="{D88C7409-AB93-4FE3-A61D-F51EE8A4B008}" type="pres">
      <dgm:prSet presAssocID="{5DF8D196-4D3D-4940-9F32-682169997D7A}" presName="imagNode" presStyleLbl="fgImgPlace1" presStyleIdx="3" presStyleCnt="5" custScaleX="96052" custScaleY="133999" custLinFactNeighborX="-1301" custLinFactNeighborY="426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4" presStyleCnt="5" custScaleX="101651" custLinFactNeighborX="2945" custLinFactNeighborY="2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4" presStyleCnt="5"/>
      <dgm:spPr/>
    </dgm:pt>
    <dgm:pt modelId="{B68F94D2-D73D-420A-802B-DFDC9BE4ED4C}" type="pres">
      <dgm:prSet presAssocID="{C20F2834-7A4B-463C-ABDE-12FFE93933A3}" presName="imagNode" presStyleLbl="fgImgPlace1" presStyleIdx="4" presStyleCnt="5" custScaleX="104104" custScaleY="131743" custLinFactNeighborX="2809" custLinFactNeighborY="225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BC6EC2F8-2C53-4003-9E08-A3C44A876D09}" type="presOf" srcId="{AA690160-D328-4B69-A035-90D3C82FA0A6}" destId="{9E4DC8AD-1AC7-4E53-B32C-25202AFDB195}" srcOrd="0" destOrd="0" presId="urn:microsoft.com/office/officeart/2005/8/layout/pList2#1"/>
    <dgm:cxn modelId="{DFFFA69B-04BB-4630-9E0D-4632B567005B}" type="presOf" srcId="{C20F2834-7A4B-463C-ABDE-12FFE93933A3}" destId="{9B706799-997B-4F74-B652-58B58A51EA58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4" destOrd="0" parTransId="{BCFE97E8-F389-4CB9-AF67-54F99688D24C}" sibTransId="{CAE5F0D1-5C6A-4BF8-ACC0-DB67084C99C7}"/>
    <dgm:cxn modelId="{B9B85342-AC50-4E97-8E9E-2FD870B1E881}" srcId="{AA690160-D328-4B69-A035-90D3C82FA0A6}" destId="{5DF8D196-4D3D-4940-9F32-682169997D7A}" srcOrd="3" destOrd="0" parTransId="{51CE1848-AB2A-4E28-8CF5-8442E546E0C5}" sibTransId="{90C1E242-23BD-452C-B222-DCFA2D4DAE3B}"/>
    <dgm:cxn modelId="{E96A5983-7304-4C0F-B9F6-37778E648C76}" type="presOf" srcId="{5DD0A7D4-5781-4819-AF33-C5CE25A2D297}" destId="{E4B0666F-2CF1-4C21-A251-46E6EBFF7C1D}" srcOrd="0" destOrd="0" presId="urn:microsoft.com/office/officeart/2005/8/layout/pList2#1"/>
    <dgm:cxn modelId="{E120675B-7DF8-42B7-A85E-9290DF550EF5}" type="presOf" srcId="{77AF15ED-F058-4A0B-B979-9880C6062DF0}" destId="{5284ED54-4761-44DA-8086-D5FD397A1C95}" srcOrd="0" destOrd="0" presId="urn:microsoft.com/office/officeart/2005/8/layout/pList2#1"/>
    <dgm:cxn modelId="{B1BA7BFF-F381-4B87-9D09-885B9C291234}" type="presOf" srcId="{FD53903F-8A86-4D24-917A-36748269F973}" destId="{CAAEED2F-AC44-4514-84C2-160FDC42F579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2B5AD3E1-89BF-4429-B84F-B78C375D1C80}" type="presOf" srcId="{5DF8D196-4D3D-4940-9F32-682169997D7A}" destId="{87B5BDBA-3C7A-41F1-8C33-F13937A84B36}" srcOrd="0" destOrd="0" presId="urn:microsoft.com/office/officeart/2005/8/layout/pList2#1"/>
    <dgm:cxn modelId="{8E9D6ECE-94DE-4F8F-8BF4-42073E6C2AAC}" type="presOf" srcId="{476E4177-EF8D-419E-AB8A-93E66CC82482}" destId="{2572025E-E8B8-4F94-94D0-DC22D7F762FB}" srcOrd="0" destOrd="0" presId="urn:microsoft.com/office/officeart/2005/8/layout/pList2#1"/>
    <dgm:cxn modelId="{79D66F71-3AE0-47BC-82D5-D0A9D8F4CA4B}" type="presOf" srcId="{A91F7A1B-DD1E-4B26-839C-2A5EF0A403AD}" destId="{3DB5F289-A8C3-40D5-8393-8636D9BFFD29}" srcOrd="0" destOrd="0" presId="urn:microsoft.com/office/officeart/2005/8/layout/pList2#1"/>
    <dgm:cxn modelId="{FED00225-3F1B-46FE-9A7A-0903C5BBCA1B}" type="presOf" srcId="{90C1E242-23BD-452C-B222-DCFA2D4DAE3B}" destId="{CA6E58D0-F06D-4082-9183-0F2955E6C631}" srcOrd="0" destOrd="0" presId="urn:microsoft.com/office/officeart/2005/8/layout/pList2#1"/>
    <dgm:cxn modelId="{97B02566-129C-41E6-8C24-DE547CF96924}" type="presOf" srcId="{E3B236AA-E864-46E4-BC91-F2D73633FEA4}" destId="{A9D6457D-CBBF-4A28-8C38-C3F75EA43CF1}" srcOrd="0" destOrd="0" presId="urn:microsoft.com/office/officeart/2005/8/layout/pList2#1"/>
    <dgm:cxn modelId="{75145A70-75B6-4E37-A74B-4A046FC2B1F0}" type="presParOf" srcId="{9E4DC8AD-1AC7-4E53-B32C-25202AFDB195}" destId="{ACBF4AF3-FAB8-444C-81AB-52C89640E279}" srcOrd="0" destOrd="0" presId="urn:microsoft.com/office/officeart/2005/8/layout/pList2#1"/>
    <dgm:cxn modelId="{7F8B9AC5-EFE6-4C13-BE74-82AE5BF6C2D9}" type="presParOf" srcId="{9E4DC8AD-1AC7-4E53-B32C-25202AFDB195}" destId="{78248EF9-FFBB-4EB0-94C4-16A1D0A1A170}" srcOrd="1" destOrd="0" presId="urn:microsoft.com/office/officeart/2005/8/layout/pList2#1"/>
    <dgm:cxn modelId="{62D4086A-BDD4-4D22-8A4D-6DBDC91E2CE6}" type="presParOf" srcId="{78248EF9-FFBB-4EB0-94C4-16A1D0A1A170}" destId="{CC8831C0-DF59-484B-83B2-A708366B3EB6}" srcOrd="0" destOrd="0" presId="urn:microsoft.com/office/officeart/2005/8/layout/pList2#1"/>
    <dgm:cxn modelId="{4A5BF22E-A13E-4EE4-99E6-E9F3E7C2A84B}" type="presParOf" srcId="{CC8831C0-DF59-484B-83B2-A708366B3EB6}" destId="{2572025E-E8B8-4F94-94D0-DC22D7F762FB}" srcOrd="0" destOrd="0" presId="urn:microsoft.com/office/officeart/2005/8/layout/pList2#1"/>
    <dgm:cxn modelId="{216FBF8C-1676-4012-9718-92DD48A7B11E}" type="presParOf" srcId="{CC8831C0-DF59-484B-83B2-A708366B3EB6}" destId="{2E2B4276-DB06-4C66-80FF-919CDE10A5FE}" srcOrd="1" destOrd="0" presId="urn:microsoft.com/office/officeart/2005/8/layout/pList2#1"/>
    <dgm:cxn modelId="{DEC2237E-E4BA-4B65-8C40-B68066E64460}" type="presParOf" srcId="{CC8831C0-DF59-484B-83B2-A708366B3EB6}" destId="{C43EB61A-2E04-409F-8F87-79F190ED3CE0}" srcOrd="2" destOrd="0" presId="urn:microsoft.com/office/officeart/2005/8/layout/pList2#1"/>
    <dgm:cxn modelId="{E7280391-1810-47EC-BD57-220A919265AA}" type="presParOf" srcId="{78248EF9-FFBB-4EB0-94C4-16A1D0A1A170}" destId="{3DB5F289-A8C3-40D5-8393-8636D9BFFD29}" srcOrd="1" destOrd="0" presId="urn:microsoft.com/office/officeart/2005/8/layout/pList2#1"/>
    <dgm:cxn modelId="{3396305B-3F4C-4AD6-96D1-3AD09064890C}" type="presParOf" srcId="{78248EF9-FFBB-4EB0-94C4-16A1D0A1A170}" destId="{0C509E44-86D3-42D8-94FF-9B9788BAB857}" srcOrd="2" destOrd="0" presId="urn:microsoft.com/office/officeart/2005/8/layout/pList2#1"/>
    <dgm:cxn modelId="{3AE2405E-49F3-4C78-9BE5-7417C9E3D886}" type="presParOf" srcId="{0C509E44-86D3-42D8-94FF-9B9788BAB857}" destId="{E4B0666F-2CF1-4C21-A251-46E6EBFF7C1D}" srcOrd="0" destOrd="0" presId="urn:microsoft.com/office/officeart/2005/8/layout/pList2#1"/>
    <dgm:cxn modelId="{C0E9CE77-ED94-4A4E-93FE-ECB02218D730}" type="presParOf" srcId="{0C509E44-86D3-42D8-94FF-9B9788BAB857}" destId="{BBFA0B92-8C45-4EAA-A200-A78384D846A7}" srcOrd="1" destOrd="0" presId="urn:microsoft.com/office/officeart/2005/8/layout/pList2#1"/>
    <dgm:cxn modelId="{40C821CD-4052-4ECE-AE52-B9BDAAC22CEA}" type="presParOf" srcId="{0C509E44-86D3-42D8-94FF-9B9788BAB857}" destId="{BF646D7A-C7D0-4489-A68F-61F32B7DB0C6}" srcOrd="2" destOrd="0" presId="urn:microsoft.com/office/officeart/2005/8/layout/pList2#1"/>
    <dgm:cxn modelId="{3701872D-3330-489A-B1BE-3CE90CFBB40F}" type="presParOf" srcId="{78248EF9-FFBB-4EB0-94C4-16A1D0A1A170}" destId="{CAAEED2F-AC44-4514-84C2-160FDC42F579}" srcOrd="3" destOrd="0" presId="urn:microsoft.com/office/officeart/2005/8/layout/pList2#1"/>
    <dgm:cxn modelId="{FBDE7BB8-30C2-4E98-959C-863934C755F5}" type="presParOf" srcId="{78248EF9-FFBB-4EB0-94C4-16A1D0A1A170}" destId="{3617A269-0CD9-4948-9932-FA1AD12DE27E}" srcOrd="4" destOrd="0" presId="urn:microsoft.com/office/officeart/2005/8/layout/pList2#1"/>
    <dgm:cxn modelId="{B98D0231-37D7-4BDD-BA4A-92BF3F0C2776}" type="presParOf" srcId="{3617A269-0CD9-4948-9932-FA1AD12DE27E}" destId="{5284ED54-4761-44DA-8086-D5FD397A1C95}" srcOrd="0" destOrd="0" presId="urn:microsoft.com/office/officeart/2005/8/layout/pList2#1"/>
    <dgm:cxn modelId="{46256104-A32C-46A4-8919-C5570B4771B2}" type="presParOf" srcId="{3617A269-0CD9-4948-9932-FA1AD12DE27E}" destId="{9666B65F-B8AB-44AD-8F33-AF566667E781}" srcOrd="1" destOrd="0" presId="urn:microsoft.com/office/officeart/2005/8/layout/pList2#1"/>
    <dgm:cxn modelId="{D22D8998-CAF9-497B-B9AA-52EE4E74A3E9}" type="presParOf" srcId="{3617A269-0CD9-4948-9932-FA1AD12DE27E}" destId="{41BC1ABA-1F87-4B1E-94EC-41724CD12655}" srcOrd="2" destOrd="0" presId="urn:microsoft.com/office/officeart/2005/8/layout/pList2#1"/>
    <dgm:cxn modelId="{1FECAB14-4E11-4356-B4ED-F4B1AD85E1CC}" type="presParOf" srcId="{78248EF9-FFBB-4EB0-94C4-16A1D0A1A170}" destId="{A9D6457D-CBBF-4A28-8C38-C3F75EA43CF1}" srcOrd="5" destOrd="0" presId="urn:microsoft.com/office/officeart/2005/8/layout/pList2#1"/>
    <dgm:cxn modelId="{2E3EFC07-4005-4B96-8AFC-8098520E49E8}" type="presParOf" srcId="{78248EF9-FFBB-4EB0-94C4-16A1D0A1A170}" destId="{CDFA4098-C274-4C84-9513-F0698696D98A}" srcOrd="6" destOrd="0" presId="urn:microsoft.com/office/officeart/2005/8/layout/pList2#1"/>
    <dgm:cxn modelId="{5F8A5FBF-8C09-4360-B36E-DA7720CF8C4F}" type="presParOf" srcId="{CDFA4098-C274-4C84-9513-F0698696D98A}" destId="{87B5BDBA-3C7A-41F1-8C33-F13937A84B36}" srcOrd="0" destOrd="0" presId="urn:microsoft.com/office/officeart/2005/8/layout/pList2#1"/>
    <dgm:cxn modelId="{3EFF0F16-B6B8-4F06-8604-FA0F452CF6F9}" type="presParOf" srcId="{CDFA4098-C274-4C84-9513-F0698696D98A}" destId="{928528D1-DD5F-4687-9BFE-878C43D23D5D}" srcOrd="1" destOrd="0" presId="urn:microsoft.com/office/officeart/2005/8/layout/pList2#1"/>
    <dgm:cxn modelId="{E1841776-E7A9-4D94-89F0-38C9898C16ED}" type="presParOf" srcId="{CDFA4098-C274-4C84-9513-F0698696D98A}" destId="{D88C7409-AB93-4FE3-A61D-F51EE8A4B008}" srcOrd="2" destOrd="0" presId="urn:microsoft.com/office/officeart/2005/8/layout/pList2#1"/>
    <dgm:cxn modelId="{E6B5C352-5469-4887-8145-65BB81452836}" type="presParOf" srcId="{78248EF9-FFBB-4EB0-94C4-16A1D0A1A170}" destId="{CA6E58D0-F06D-4082-9183-0F2955E6C631}" srcOrd="7" destOrd="0" presId="urn:microsoft.com/office/officeart/2005/8/layout/pList2#1"/>
    <dgm:cxn modelId="{98C1C5FE-8FE1-4A98-A56E-413D95E2FAF5}" type="presParOf" srcId="{78248EF9-FFBB-4EB0-94C4-16A1D0A1A170}" destId="{8AC8F713-1879-4B70-BB31-C5C195E24471}" srcOrd="8" destOrd="0" presId="urn:microsoft.com/office/officeart/2005/8/layout/pList2#1"/>
    <dgm:cxn modelId="{09E17E50-B75C-466E-8529-0F33BFBA5FD6}" type="presParOf" srcId="{8AC8F713-1879-4B70-BB31-C5C195E24471}" destId="{9B706799-997B-4F74-B652-58B58A51EA58}" srcOrd="0" destOrd="0" presId="urn:microsoft.com/office/officeart/2005/8/layout/pList2#1"/>
    <dgm:cxn modelId="{9F90A3E1-3281-4196-8FD2-C098472B1382}" type="presParOf" srcId="{8AC8F713-1879-4B70-BB31-C5C195E24471}" destId="{AF8C36F4-A127-4733-8CAC-70994BB842F2}" srcOrd="1" destOrd="0" presId="urn:microsoft.com/office/officeart/2005/8/layout/pList2#1"/>
    <dgm:cxn modelId="{26892864-D911-45B5-AA01-C58EA449F3D5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Palazzo</a:t>
          </a:r>
        </a:p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Marchionale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it-IT" noProof="0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it-IT" noProof="0"/>
        </a:p>
      </dgm:t>
    </dgm:pt>
    <dgm:pt modelId="{5DD0A7D4-5781-4819-AF33-C5CE25A2D297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Collegio</a:t>
          </a:r>
        </a:p>
        <a:p>
          <a:pPr algn="l" defTabSz="914400">
            <a:buNone/>
          </a:pPr>
          <a:r>
            <a:rPr lang="it-IT" sz="2300" spc="-50" baseline="0" noProof="0" dirty="0" err="1" smtClean="0">
              <a:latin typeface="Corbel" pitchFamily="34" charset="0"/>
            </a:rPr>
            <a:t>Trevisio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it-IT" noProof="0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it-IT" noProof="0"/>
        </a:p>
      </dgm:t>
    </dgm:pt>
    <dgm:pt modelId="{77AF15ED-F058-4A0B-B979-9880C6062DF0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P. Luigi Frumento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it-IT" noProof="0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it-IT" noProof="0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Atti del</a:t>
          </a:r>
          <a:br>
            <a:rPr lang="it-IT" sz="2200" spc="-50" baseline="0" noProof="0" dirty="0" smtClean="0">
              <a:latin typeface="Corbel" pitchFamily="34" charset="0"/>
            </a:rPr>
          </a:br>
          <a:r>
            <a:rPr lang="it-IT" sz="2200" spc="-50" baseline="0" noProof="0" dirty="0" err="1" smtClean="0">
              <a:latin typeface="Corbel" pitchFamily="34" charset="0"/>
            </a:rPr>
            <a:t>Trevisio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it-IT" noProof="0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it-IT" noProof="0"/>
        </a:p>
      </dgm:t>
    </dgm:pt>
    <dgm:pt modelId="{C20F2834-7A4B-463C-ABDE-12FFE93933A3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Cesare Pavese</a:t>
          </a:r>
          <a:endParaRPr lang="it-IT" sz="2300" spc="-50" baseline="0" noProof="0" dirty="0">
            <a:latin typeface="Corbel" pitchFamily="34" charset="0"/>
          </a:endParaRP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endParaRPr lang="it-IT" noProof="0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it-IT" noProof="0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LinFactNeighborX="1337" custLinFactNeighborY="1493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5"/>
      <dgm:spPr/>
    </dgm:pt>
    <dgm:pt modelId="{C43EB61A-2E04-409F-8F87-79F190ED3CE0}" type="pres">
      <dgm:prSet presAssocID="{476E4177-EF8D-419E-AB8A-93E66CC82482}" presName="imagNode" presStyleLbl="fgImgPlace1" presStyleIdx="0" presStyleCnt="5" custScaleX="95875" custScaleY="118340" custLinFactNeighborX="925" custLinFactNeighborY="78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5"/>
      <dgm:spPr/>
    </dgm:pt>
    <dgm:pt modelId="{BF646D7A-C7D0-4489-A68F-61F32B7DB0C6}" type="pres">
      <dgm:prSet presAssocID="{5DD0A7D4-5781-4819-AF33-C5CE25A2D297}" presName="imagNode" presStyleLbl="fgImgPlace1" presStyleIdx="1" presStyleCnt="5" custScaleX="102654" custScaleY="123049" custLinFactNeighborX="1924" custLinFactNeighborY="434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2" presStyleCnt="5"/>
      <dgm:spPr/>
    </dgm:pt>
    <dgm:pt modelId="{41BC1ABA-1F87-4B1E-94EC-41724CD12655}" type="pres">
      <dgm:prSet presAssocID="{77AF15ED-F058-4A0B-B979-9880C6062DF0}" presName="imagNode" presStyleLbl="fgImgPlace1" presStyleIdx="2" presStyleCnt="5" custScaleX="90960" custScaleY="122845" custLinFactNeighborX="1880" custLinFactNeighborY="22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3" presStyleCnt="5"/>
      <dgm:spPr/>
    </dgm:pt>
    <dgm:pt modelId="{D88C7409-AB93-4FE3-A61D-F51EE8A4B008}" type="pres">
      <dgm:prSet presAssocID="{5DF8D196-4D3D-4940-9F32-682169997D7A}" presName="imagNode" presStyleLbl="fgImgPlace1" presStyleIdx="3" presStyleCnt="5" custScaleX="96052" custScaleY="133999" custLinFactNeighborX="-1301" custLinFactNeighborY="426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4" presStyleCnt="5" custScaleX="101651" custLinFactNeighborX="2945" custLinFactNeighborY="2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4" presStyleCnt="5"/>
      <dgm:spPr/>
    </dgm:pt>
    <dgm:pt modelId="{B68F94D2-D73D-420A-802B-DFDC9BE4ED4C}" type="pres">
      <dgm:prSet presAssocID="{C20F2834-7A4B-463C-ABDE-12FFE93933A3}" presName="imagNode" presStyleLbl="fgImgPlace1" presStyleIdx="4" presStyleCnt="5" custScaleX="104104" custScaleY="131743" custLinFactNeighborX="2809" custLinFactNeighborY="225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CF9FA369-D081-4273-9023-1B391899408A}" type="presOf" srcId="{476E4177-EF8D-419E-AB8A-93E66CC82482}" destId="{2572025E-E8B8-4F94-94D0-DC22D7F762FB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4" destOrd="0" parTransId="{BCFE97E8-F389-4CB9-AF67-54F99688D24C}" sibTransId="{CAE5F0D1-5C6A-4BF8-ACC0-DB67084C99C7}"/>
    <dgm:cxn modelId="{830321FB-03FE-414B-B478-AB263FF253D9}" type="presOf" srcId="{77AF15ED-F058-4A0B-B979-9880C6062DF0}" destId="{5284ED54-4761-44DA-8086-D5FD397A1C95}" srcOrd="0" destOrd="0" presId="urn:microsoft.com/office/officeart/2005/8/layout/pList2#1"/>
    <dgm:cxn modelId="{CA9F8B43-DE3C-4691-8401-3E59016A1478}" type="presOf" srcId="{C20F2834-7A4B-463C-ABDE-12FFE93933A3}" destId="{9B706799-997B-4F74-B652-58B58A51EA58}" srcOrd="0" destOrd="0" presId="urn:microsoft.com/office/officeart/2005/8/layout/pList2#1"/>
    <dgm:cxn modelId="{B9B85342-AC50-4E97-8E9E-2FD870B1E881}" srcId="{AA690160-D328-4B69-A035-90D3C82FA0A6}" destId="{5DF8D196-4D3D-4940-9F32-682169997D7A}" srcOrd="3" destOrd="0" parTransId="{51CE1848-AB2A-4E28-8CF5-8442E546E0C5}" sibTransId="{90C1E242-23BD-452C-B222-DCFA2D4DAE3B}"/>
    <dgm:cxn modelId="{DC339719-FEE8-41DE-B3A9-C2501F9ED93E}" type="presOf" srcId="{90C1E242-23BD-452C-B222-DCFA2D4DAE3B}" destId="{CA6E58D0-F06D-4082-9183-0F2955E6C631}" srcOrd="0" destOrd="0" presId="urn:microsoft.com/office/officeart/2005/8/layout/pList2#1"/>
    <dgm:cxn modelId="{517BA41E-2702-41CD-854E-0F79A51238E2}" type="presOf" srcId="{FD53903F-8A86-4D24-917A-36748269F973}" destId="{CAAEED2F-AC44-4514-84C2-160FDC42F579}" srcOrd="0" destOrd="0" presId="urn:microsoft.com/office/officeart/2005/8/layout/pList2#1"/>
    <dgm:cxn modelId="{67DFEE29-8EC5-44D2-A0B6-955CEE7CCB7B}" type="presOf" srcId="{AA690160-D328-4B69-A035-90D3C82FA0A6}" destId="{9E4DC8AD-1AC7-4E53-B32C-25202AFDB195}" srcOrd="0" destOrd="0" presId="urn:microsoft.com/office/officeart/2005/8/layout/pList2#1"/>
    <dgm:cxn modelId="{D2536B7E-5D3E-4E88-AB7B-8996018EE7E8}" type="presOf" srcId="{5DD0A7D4-5781-4819-AF33-C5CE25A2D297}" destId="{E4B0666F-2CF1-4C21-A251-46E6EBFF7C1D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88F4D434-C2C5-4F5E-BD71-2F96BC7E3C01}" type="presOf" srcId="{E3B236AA-E864-46E4-BC91-F2D73633FEA4}" destId="{A9D6457D-CBBF-4A28-8C38-C3F75EA43CF1}" srcOrd="0" destOrd="0" presId="urn:microsoft.com/office/officeart/2005/8/layout/pList2#1"/>
    <dgm:cxn modelId="{FAD5E9BF-16B1-400C-AB86-7933E441764A}" type="presOf" srcId="{A91F7A1B-DD1E-4B26-839C-2A5EF0A403AD}" destId="{3DB5F289-A8C3-40D5-8393-8636D9BFFD29}" srcOrd="0" destOrd="0" presId="urn:microsoft.com/office/officeart/2005/8/layout/pList2#1"/>
    <dgm:cxn modelId="{B303CD40-BB6F-4ACF-B982-E9D876865A47}" type="presOf" srcId="{5DF8D196-4D3D-4940-9F32-682169997D7A}" destId="{87B5BDBA-3C7A-41F1-8C33-F13937A84B36}" srcOrd="0" destOrd="0" presId="urn:microsoft.com/office/officeart/2005/8/layout/pList2#1"/>
    <dgm:cxn modelId="{9FD28427-CC4D-43BD-AD1A-ADF295423347}" type="presParOf" srcId="{9E4DC8AD-1AC7-4E53-B32C-25202AFDB195}" destId="{ACBF4AF3-FAB8-444C-81AB-52C89640E279}" srcOrd="0" destOrd="0" presId="urn:microsoft.com/office/officeart/2005/8/layout/pList2#1"/>
    <dgm:cxn modelId="{44F7BA37-A511-4DE9-9C9C-6DD67BE31529}" type="presParOf" srcId="{9E4DC8AD-1AC7-4E53-B32C-25202AFDB195}" destId="{78248EF9-FFBB-4EB0-94C4-16A1D0A1A170}" srcOrd="1" destOrd="0" presId="urn:microsoft.com/office/officeart/2005/8/layout/pList2#1"/>
    <dgm:cxn modelId="{83BDD426-F3F0-43F6-8B4B-660FC4C4101E}" type="presParOf" srcId="{78248EF9-FFBB-4EB0-94C4-16A1D0A1A170}" destId="{CC8831C0-DF59-484B-83B2-A708366B3EB6}" srcOrd="0" destOrd="0" presId="urn:microsoft.com/office/officeart/2005/8/layout/pList2#1"/>
    <dgm:cxn modelId="{2B669A72-62D0-4423-BAC7-04CCC06C4E2F}" type="presParOf" srcId="{CC8831C0-DF59-484B-83B2-A708366B3EB6}" destId="{2572025E-E8B8-4F94-94D0-DC22D7F762FB}" srcOrd="0" destOrd="0" presId="urn:microsoft.com/office/officeart/2005/8/layout/pList2#1"/>
    <dgm:cxn modelId="{5C9F22DE-99BB-4867-B296-094656910218}" type="presParOf" srcId="{CC8831C0-DF59-484B-83B2-A708366B3EB6}" destId="{2E2B4276-DB06-4C66-80FF-919CDE10A5FE}" srcOrd="1" destOrd="0" presId="urn:microsoft.com/office/officeart/2005/8/layout/pList2#1"/>
    <dgm:cxn modelId="{D3146CB6-1EE1-44AC-9910-A4BAE19CE308}" type="presParOf" srcId="{CC8831C0-DF59-484B-83B2-A708366B3EB6}" destId="{C43EB61A-2E04-409F-8F87-79F190ED3CE0}" srcOrd="2" destOrd="0" presId="urn:microsoft.com/office/officeart/2005/8/layout/pList2#1"/>
    <dgm:cxn modelId="{BB01A303-E20E-4D0E-8EF8-5F4118983136}" type="presParOf" srcId="{78248EF9-FFBB-4EB0-94C4-16A1D0A1A170}" destId="{3DB5F289-A8C3-40D5-8393-8636D9BFFD29}" srcOrd="1" destOrd="0" presId="urn:microsoft.com/office/officeart/2005/8/layout/pList2#1"/>
    <dgm:cxn modelId="{63D48E1B-D072-4DD8-8388-CF308A0A8311}" type="presParOf" srcId="{78248EF9-FFBB-4EB0-94C4-16A1D0A1A170}" destId="{0C509E44-86D3-42D8-94FF-9B9788BAB857}" srcOrd="2" destOrd="0" presId="urn:microsoft.com/office/officeart/2005/8/layout/pList2#1"/>
    <dgm:cxn modelId="{81E6F228-3EEE-44D6-B921-0A225322633B}" type="presParOf" srcId="{0C509E44-86D3-42D8-94FF-9B9788BAB857}" destId="{E4B0666F-2CF1-4C21-A251-46E6EBFF7C1D}" srcOrd="0" destOrd="0" presId="urn:microsoft.com/office/officeart/2005/8/layout/pList2#1"/>
    <dgm:cxn modelId="{40DF7654-029C-4313-964A-6DBB19D3FA3A}" type="presParOf" srcId="{0C509E44-86D3-42D8-94FF-9B9788BAB857}" destId="{BBFA0B92-8C45-4EAA-A200-A78384D846A7}" srcOrd="1" destOrd="0" presId="urn:microsoft.com/office/officeart/2005/8/layout/pList2#1"/>
    <dgm:cxn modelId="{73D2832F-5C22-4336-8A02-51525E0A2241}" type="presParOf" srcId="{0C509E44-86D3-42D8-94FF-9B9788BAB857}" destId="{BF646D7A-C7D0-4489-A68F-61F32B7DB0C6}" srcOrd="2" destOrd="0" presId="urn:microsoft.com/office/officeart/2005/8/layout/pList2#1"/>
    <dgm:cxn modelId="{97E27A98-2220-4F3F-BE83-53949D991AA8}" type="presParOf" srcId="{78248EF9-FFBB-4EB0-94C4-16A1D0A1A170}" destId="{CAAEED2F-AC44-4514-84C2-160FDC42F579}" srcOrd="3" destOrd="0" presId="urn:microsoft.com/office/officeart/2005/8/layout/pList2#1"/>
    <dgm:cxn modelId="{E790B3DA-123C-4285-9E7D-8E1047FD693C}" type="presParOf" srcId="{78248EF9-FFBB-4EB0-94C4-16A1D0A1A170}" destId="{3617A269-0CD9-4948-9932-FA1AD12DE27E}" srcOrd="4" destOrd="0" presId="urn:microsoft.com/office/officeart/2005/8/layout/pList2#1"/>
    <dgm:cxn modelId="{3B548AC5-8761-431C-B374-533853535AC7}" type="presParOf" srcId="{3617A269-0CD9-4948-9932-FA1AD12DE27E}" destId="{5284ED54-4761-44DA-8086-D5FD397A1C95}" srcOrd="0" destOrd="0" presId="urn:microsoft.com/office/officeart/2005/8/layout/pList2#1"/>
    <dgm:cxn modelId="{EA2A4A3C-AF47-4831-81B1-FA238EB43D88}" type="presParOf" srcId="{3617A269-0CD9-4948-9932-FA1AD12DE27E}" destId="{9666B65F-B8AB-44AD-8F33-AF566667E781}" srcOrd="1" destOrd="0" presId="urn:microsoft.com/office/officeart/2005/8/layout/pList2#1"/>
    <dgm:cxn modelId="{AD6721F9-049E-498F-92E5-B0606F952C73}" type="presParOf" srcId="{3617A269-0CD9-4948-9932-FA1AD12DE27E}" destId="{41BC1ABA-1F87-4B1E-94EC-41724CD12655}" srcOrd="2" destOrd="0" presId="urn:microsoft.com/office/officeart/2005/8/layout/pList2#1"/>
    <dgm:cxn modelId="{82AB0C1E-224B-4FFD-99AD-8A3392ACC156}" type="presParOf" srcId="{78248EF9-FFBB-4EB0-94C4-16A1D0A1A170}" destId="{A9D6457D-CBBF-4A28-8C38-C3F75EA43CF1}" srcOrd="5" destOrd="0" presId="urn:microsoft.com/office/officeart/2005/8/layout/pList2#1"/>
    <dgm:cxn modelId="{F611E93F-2260-492B-9B8B-20FDB2B4E4B8}" type="presParOf" srcId="{78248EF9-FFBB-4EB0-94C4-16A1D0A1A170}" destId="{CDFA4098-C274-4C84-9513-F0698696D98A}" srcOrd="6" destOrd="0" presId="urn:microsoft.com/office/officeart/2005/8/layout/pList2#1"/>
    <dgm:cxn modelId="{DA4682AA-00BA-4347-8E6D-34A3D696BB5E}" type="presParOf" srcId="{CDFA4098-C274-4C84-9513-F0698696D98A}" destId="{87B5BDBA-3C7A-41F1-8C33-F13937A84B36}" srcOrd="0" destOrd="0" presId="urn:microsoft.com/office/officeart/2005/8/layout/pList2#1"/>
    <dgm:cxn modelId="{BF8BB660-3694-4360-8B70-C58910E62FE4}" type="presParOf" srcId="{CDFA4098-C274-4C84-9513-F0698696D98A}" destId="{928528D1-DD5F-4687-9BFE-878C43D23D5D}" srcOrd="1" destOrd="0" presId="urn:microsoft.com/office/officeart/2005/8/layout/pList2#1"/>
    <dgm:cxn modelId="{000F4CE7-A11C-4B7C-8840-DD9CFBB7D639}" type="presParOf" srcId="{CDFA4098-C274-4C84-9513-F0698696D98A}" destId="{D88C7409-AB93-4FE3-A61D-F51EE8A4B008}" srcOrd="2" destOrd="0" presId="urn:microsoft.com/office/officeart/2005/8/layout/pList2#1"/>
    <dgm:cxn modelId="{1F90F3D5-2900-4664-B196-0F200249C5CB}" type="presParOf" srcId="{78248EF9-FFBB-4EB0-94C4-16A1D0A1A170}" destId="{CA6E58D0-F06D-4082-9183-0F2955E6C631}" srcOrd="7" destOrd="0" presId="urn:microsoft.com/office/officeart/2005/8/layout/pList2#1"/>
    <dgm:cxn modelId="{A4B720BC-45D6-4E31-917C-C69FED96BA40}" type="presParOf" srcId="{78248EF9-FFBB-4EB0-94C4-16A1D0A1A170}" destId="{8AC8F713-1879-4B70-BB31-C5C195E24471}" srcOrd="8" destOrd="0" presId="urn:microsoft.com/office/officeart/2005/8/layout/pList2#1"/>
    <dgm:cxn modelId="{8AD03493-B762-41FE-9103-5737AB4F159B}" type="presParOf" srcId="{8AC8F713-1879-4B70-BB31-C5C195E24471}" destId="{9B706799-997B-4F74-B652-58B58A51EA58}" srcOrd="0" destOrd="0" presId="urn:microsoft.com/office/officeart/2005/8/layout/pList2#1"/>
    <dgm:cxn modelId="{93FBEE70-1EB3-4D31-A8C7-ED5CE3A0231D}" type="presParOf" srcId="{8AC8F713-1879-4B70-BB31-C5C195E24471}" destId="{AF8C36F4-A127-4733-8CAC-70994BB842F2}" srcOrd="1" destOrd="0" presId="urn:microsoft.com/office/officeart/2005/8/layout/pList2#1"/>
    <dgm:cxn modelId="{DB0660B6-47C1-431B-B673-23432504626D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Palazzo</a:t>
          </a:r>
        </a:p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Marchionale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it-IT" noProof="0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it-IT" noProof="0"/>
        </a:p>
      </dgm:t>
    </dgm:pt>
    <dgm:pt modelId="{5DD0A7D4-5781-4819-AF33-C5CE25A2D297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Collegio</a:t>
          </a:r>
        </a:p>
        <a:p>
          <a:pPr algn="l" defTabSz="914400">
            <a:buNone/>
          </a:pPr>
          <a:r>
            <a:rPr lang="it-IT" sz="2300" spc="-50" baseline="0" noProof="0" dirty="0" err="1" smtClean="0">
              <a:latin typeface="Corbel" pitchFamily="34" charset="0"/>
            </a:rPr>
            <a:t>Trevisio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it-IT" noProof="0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it-IT" noProof="0"/>
        </a:p>
      </dgm:t>
    </dgm:pt>
    <dgm:pt modelId="{77AF15ED-F058-4A0B-B979-9880C6062DF0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P. Luigi Frumento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it-IT" noProof="0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it-IT" noProof="0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Atti del</a:t>
          </a:r>
          <a:br>
            <a:rPr lang="it-IT" sz="2200" spc="-50" baseline="0" noProof="0" dirty="0" smtClean="0">
              <a:latin typeface="Corbel" pitchFamily="34" charset="0"/>
            </a:rPr>
          </a:br>
          <a:r>
            <a:rPr lang="it-IT" sz="2200" spc="-50" baseline="0" noProof="0" dirty="0" err="1" smtClean="0">
              <a:latin typeface="Corbel" pitchFamily="34" charset="0"/>
            </a:rPr>
            <a:t>Trevisio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it-IT" noProof="0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it-IT" noProof="0"/>
        </a:p>
      </dgm:t>
    </dgm:pt>
    <dgm:pt modelId="{C20F2834-7A4B-463C-ABDE-12FFE93933A3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Cesare Pavese</a:t>
          </a:r>
          <a:endParaRPr lang="it-IT" sz="2300" spc="-50" baseline="0" noProof="0" dirty="0">
            <a:latin typeface="Corbel" pitchFamily="34" charset="0"/>
          </a:endParaRP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endParaRPr lang="it-IT" noProof="0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it-IT" noProof="0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LinFactNeighborX="1337" custLinFactNeighborY="1493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5"/>
      <dgm:spPr/>
    </dgm:pt>
    <dgm:pt modelId="{C43EB61A-2E04-409F-8F87-79F190ED3CE0}" type="pres">
      <dgm:prSet presAssocID="{476E4177-EF8D-419E-AB8A-93E66CC82482}" presName="imagNode" presStyleLbl="fgImgPlace1" presStyleIdx="0" presStyleCnt="5" custScaleX="95875" custScaleY="118340" custLinFactNeighborX="925" custLinFactNeighborY="78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5"/>
      <dgm:spPr/>
    </dgm:pt>
    <dgm:pt modelId="{BF646D7A-C7D0-4489-A68F-61F32B7DB0C6}" type="pres">
      <dgm:prSet presAssocID="{5DD0A7D4-5781-4819-AF33-C5CE25A2D297}" presName="imagNode" presStyleLbl="fgImgPlace1" presStyleIdx="1" presStyleCnt="5" custScaleX="102654" custScaleY="123049" custLinFactNeighborX="1924" custLinFactNeighborY="434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2" presStyleCnt="5"/>
      <dgm:spPr/>
    </dgm:pt>
    <dgm:pt modelId="{41BC1ABA-1F87-4B1E-94EC-41724CD12655}" type="pres">
      <dgm:prSet presAssocID="{77AF15ED-F058-4A0B-B979-9880C6062DF0}" presName="imagNode" presStyleLbl="fgImgPlace1" presStyleIdx="2" presStyleCnt="5" custScaleX="90960" custScaleY="122845" custLinFactNeighborX="1880" custLinFactNeighborY="22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3" presStyleCnt="5"/>
      <dgm:spPr/>
    </dgm:pt>
    <dgm:pt modelId="{D88C7409-AB93-4FE3-A61D-F51EE8A4B008}" type="pres">
      <dgm:prSet presAssocID="{5DF8D196-4D3D-4940-9F32-682169997D7A}" presName="imagNode" presStyleLbl="fgImgPlace1" presStyleIdx="3" presStyleCnt="5" custScaleX="96052" custScaleY="133999" custLinFactNeighborX="-1301" custLinFactNeighborY="426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4" presStyleCnt="5" custScaleX="101651" custLinFactNeighborX="2945" custLinFactNeighborY="2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4" presStyleCnt="5"/>
      <dgm:spPr/>
    </dgm:pt>
    <dgm:pt modelId="{B68F94D2-D73D-420A-802B-DFDC9BE4ED4C}" type="pres">
      <dgm:prSet presAssocID="{C20F2834-7A4B-463C-ABDE-12FFE93933A3}" presName="imagNode" presStyleLbl="fgImgPlace1" presStyleIdx="4" presStyleCnt="5" custScaleX="104104" custScaleY="131743" custLinFactNeighborX="2809" custLinFactNeighborY="225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</dgm:ptLst>
  <dgm:cxnLst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2DEA44F8-2BC9-4D06-A810-20678493B9A8}" type="presOf" srcId="{AA690160-D328-4B69-A035-90D3C82FA0A6}" destId="{9E4DC8AD-1AC7-4E53-B32C-25202AFDB195}" srcOrd="0" destOrd="0" presId="urn:microsoft.com/office/officeart/2005/8/layout/pList2#1"/>
    <dgm:cxn modelId="{AEE6A143-AAF0-4554-88AC-E8D2B40F4749}" type="presOf" srcId="{C20F2834-7A4B-463C-ABDE-12FFE93933A3}" destId="{9B706799-997B-4F74-B652-58B58A51EA58}" srcOrd="0" destOrd="0" presId="urn:microsoft.com/office/officeart/2005/8/layout/pList2#1"/>
    <dgm:cxn modelId="{20B824C7-055B-411B-8546-905A3569FEF1}" type="presOf" srcId="{E3B236AA-E864-46E4-BC91-F2D73633FEA4}" destId="{A9D6457D-CBBF-4A28-8C38-C3F75EA43CF1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4" destOrd="0" parTransId="{BCFE97E8-F389-4CB9-AF67-54F99688D24C}" sibTransId="{CAE5F0D1-5C6A-4BF8-ACC0-DB67084C99C7}"/>
    <dgm:cxn modelId="{19185470-1C13-45E2-B7CF-B4730DF80644}" type="presOf" srcId="{476E4177-EF8D-419E-AB8A-93E66CC82482}" destId="{2572025E-E8B8-4F94-94D0-DC22D7F762FB}" srcOrd="0" destOrd="0" presId="urn:microsoft.com/office/officeart/2005/8/layout/pList2#1"/>
    <dgm:cxn modelId="{591C4FFE-0FBD-4315-B0EF-BE4032256399}" type="presOf" srcId="{90C1E242-23BD-452C-B222-DCFA2D4DAE3B}" destId="{CA6E58D0-F06D-4082-9183-0F2955E6C631}" srcOrd="0" destOrd="0" presId="urn:microsoft.com/office/officeart/2005/8/layout/pList2#1"/>
    <dgm:cxn modelId="{7D76337E-75E1-4834-AF41-80826BC87EB9}" type="presOf" srcId="{A91F7A1B-DD1E-4B26-839C-2A5EF0A403AD}" destId="{3DB5F289-A8C3-40D5-8393-8636D9BFFD29}" srcOrd="0" destOrd="0" presId="urn:microsoft.com/office/officeart/2005/8/layout/pList2#1"/>
    <dgm:cxn modelId="{1429008D-1E8C-4313-A7C1-ECF56A7944F5}" type="presOf" srcId="{77AF15ED-F058-4A0B-B979-9880C6062DF0}" destId="{5284ED54-4761-44DA-8086-D5FD397A1C95}" srcOrd="0" destOrd="0" presId="urn:microsoft.com/office/officeart/2005/8/layout/pList2#1"/>
    <dgm:cxn modelId="{B9B85342-AC50-4E97-8E9E-2FD870B1E881}" srcId="{AA690160-D328-4B69-A035-90D3C82FA0A6}" destId="{5DF8D196-4D3D-4940-9F32-682169997D7A}" srcOrd="3" destOrd="0" parTransId="{51CE1848-AB2A-4E28-8CF5-8442E546E0C5}" sibTransId="{90C1E242-23BD-452C-B222-DCFA2D4DAE3B}"/>
    <dgm:cxn modelId="{F784A8D3-91EB-470C-B091-CC7C565ADD1F}" type="presOf" srcId="{5DF8D196-4D3D-4940-9F32-682169997D7A}" destId="{87B5BDBA-3C7A-41F1-8C33-F13937A84B36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26FE2629-3B0D-4171-BB58-D9B5A2ADC6F1}" type="presOf" srcId="{5DD0A7D4-5781-4819-AF33-C5CE25A2D297}" destId="{E4B0666F-2CF1-4C21-A251-46E6EBFF7C1D}" srcOrd="0" destOrd="0" presId="urn:microsoft.com/office/officeart/2005/8/layout/pList2#1"/>
    <dgm:cxn modelId="{84441D14-5968-4683-BA8B-A178ABE9AD12}" type="presOf" srcId="{FD53903F-8A86-4D24-917A-36748269F973}" destId="{CAAEED2F-AC44-4514-84C2-160FDC42F579}" srcOrd="0" destOrd="0" presId="urn:microsoft.com/office/officeart/2005/8/layout/pList2#1"/>
    <dgm:cxn modelId="{C68BA2A1-FC37-40E9-91D9-FC7B6A09D79B}" type="presParOf" srcId="{9E4DC8AD-1AC7-4E53-B32C-25202AFDB195}" destId="{ACBF4AF3-FAB8-444C-81AB-52C89640E279}" srcOrd="0" destOrd="0" presId="urn:microsoft.com/office/officeart/2005/8/layout/pList2#1"/>
    <dgm:cxn modelId="{3E2A8A93-7B6F-4DCA-ACCB-34F7DC5506E0}" type="presParOf" srcId="{9E4DC8AD-1AC7-4E53-B32C-25202AFDB195}" destId="{78248EF9-FFBB-4EB0-94C4-16A1D0A1A170}" srcOrd="1" destOrd="0" presId="urn:microsoft.com/office/officeart/2005/8/layout/pList2#1"/>
    <dgm:cxn modelId="{747BF964-6219-4FBB-84D4-495C6E828FA7}" type="presParOf" srcId="{78248EF9-FFBB-4EB0-94C4-16A1D0A1A170}" destId="{CC8831C0-DF59-484B-83B2-A708366B3EB6}" srcOrd="0" destOrd="0" presId="urn:microsoft.com/office/officeart/2005/8/layout/pList2#1"/>
    <dgm:cxn modelId="{D74E7AF1-1F88-44F7-8B8A-BC386787407E}" type="presParOf" srcId="{CC8831C0-DF59-484B-83B2-A708366B3EB6}" destId="{2572025E-E8B8-4F94-94D0-DC22D7F762FB}" srcOrd="0" destOrd="0" presId="urn:microsoft.com/office/officeart/2005/8/layout/pList2#1"/>
    <dgm:cxn modelId="{1300B903-2C39-4E80-8B55-306B34A6CC70}" type="presParOf" srcId="{CC8831C0-DF59-484B-83B2-A708366B3EB6}" destId="{2E2B4276-DB06-4C66-80FF-919CDE10A5FE}" srcOrd="1" destOrd="0" presId="urn:microsoft.com/office/officeart/2005/8/layout/pList2#1"/>
    <dgm:cxn modelId="{A72E5CA6-3622-4545-AB4A-B64CE2329D92}" type="presParOf" srcId="{CC8831C0-DF59-484B-83B2-A708366B3EB6}" destId="{C43EB61A-2E04-409F-8F87-79F190ED3CE0}" srcOrd="2" destOrd="0" presId="urn:microsoft.com/office/officeart/2005/8/layout/pList2#1"/>
    <dgm:cxn modelId="{E790A7DC-2826-4D81-A34D-A6D2BC5E8A13}" type="presParOf" srcId="{78248EF9-FFBB-4EB0-94C4-16A1D0A1A170}" destId="{3DB5F289-A8C3-40D5-8393-8636D9BFFD29}" srcOrd="1" destOrd="0" presId="urn:microsoft.com/office/officeart/2005/8/layout/pList2#1"/>
    <dgm:cxn modelId="{F7E0ACBD-3E79-49F8-B92C-BB91F6A1880C}" type="presParOf" srcId="{78248EF9-FFBB-4EB0-94C4-16A1D0A1A170}" destId="{0C509E44-86D3-42D8-94FF-9B9788BAB857}" srcOrd="2" destOrd="0" presId="urn:microsoft.com/office/officeart/2005/8/layout/pList2#1"/>
    <dgm:cxn modelId="{38998D51-3A85-4FC8-940C-0B30B2514898}" type="presParOf" srcId="{0C509E44-86D3-42D8-94FF-9B9788BAB857}" destId="{E4B0666F-2CF1-4C21-A251-46E6EBFF7C1D}" srcOrd="0" destOrd="0" presId="urn:microsoft.com/office/officeart/2005/8/layout/pList2#1"/>
    <dgm:cxn modelId="{B504299A-85E3-45FC-8616-FD8319C1A344}" type="presParOf" srcId="{0C509E44-86D3-42D8-94FF-9B9788BAB857}" destId="{BBFA0B92-8C45-4EAA-A200-A78384D846A7}" srcOrd="1" destOrd="0" presId="urn:microsoft.com/office/officeart/2005/8/layout/pList2#1"/>
    <dgm:cxn modelId="{C1C655AD-3002-4C30-B063-E7B72DA61460}" type="presParOf" srcId="{0C509E44-86D3-42D8-94FF-9B9788BAB857}" destId="{BF646D7A-C7D0-4489-A68F-61F32B7DB0C6}" srcOrd="2" destOrd="0" presId="urn:microsoft.com/office/officeart/2005/8/layout/pList2#1"/>
    <dgm:cxn modelId="{59D23BB4-02DA-46A8-8631-BADD7242298F}" type="presParOf" srcId="{78248EF9-FFBB-4EB0-94C4-16A1D0A1A170}" destId="{CAAEED2F-AC44-4514-84C2-160FDC42F579}" srcOrd="3" destOrd="0" presId="urn:microsoft.com/office/officeart/2005/8/layout/pList2#1"/>
    <dgm:cxn modelId="{9DEFC8B5-8E3D-4F03-AD5A-1C28B65DA0C8}" type="presParOf" srcId="{78248EF9-FFBB-4EB0-94C4-16A1D0A1A170}" destId="{3617A269-0CD9-4948-9932-FA1AD12DE27E}" srcOrd="4" destOrd="0" presId="urn:microsoft.com/office/officeart/2005/8/layout/pList2#1"/>
    <dgm:cxn modelId="{04F06B94-4543-4B4F-A4B5-2585A8D790B0}" type="presParOf" srcId="{3617A269-0CD9-4948-9932-FA1AD12DE27E}" destId="{5284ED54-4761-44DA-8086-D5FD397A1C95}" srcOrd="0" destOrd="0" presId="urn:microsoft.com/office/officeart/2005/8/layout/pList2#1"/>
    <dgm:cxn modelId="{485E3DCF-B0F6-4640-BD87-CA1352A985F5}" type="presParOf" srcId="{3617A269-0CD9-4948-9932-FA1AD12DE27E}" destId="{9666B65F-B8AB-44AD-8F33-AF566667E781}" srcOrd="1" destOrd="0" presId="urn:microsoft.com/office/officeart/2005/8/layout/pList2#1"/>
    <dgm:cxn modelId="{C6AC4EEC-DE7F-47B3-A014-DC9F309B0D9E}" type="presParOf" srcId="{3617A269-0CD9-4948-9932-FA1AD12DE27E}" destId="{41BC1ABA-1F87-4B1E-94EC-41724CD12655}" srcOrd="2" destOrd="0" presId="urn:microsoft.com/office/officeart/2005/8/layout/pList2#1"/>
    <dgm:cxn modelId="{74F17FC1-5A4F-40BB-8E7C-B5231307CBA8}" type="presParOf" srcId="{78248EF9-FFBB-4EB0-94C4-16A1D0A1A170}" destId="{A9D6457D-CBBF-4A28-8C38-C3F75EA43CF1}" srcOrd="5" destOrd="0" presId="urn:microsoft.com/office/officeart/2005/8/layout/pList2#1"/>
    <dgm:cxn modelId="{38E6FCAA-F8BD-4E3F-AA60-87AFAA2E998B}" type="presParOf" srcId="{78248EF9-FFBB-4EB0-94C4-16A1D0A1A170}" destId="{CDFA4098-C274-4C84-9513-F0698696D98A}" srcOrd="6" destOrd="0" presId="urn:microsoft.com/office/officeart/2005/8/layout/pList2#1"/>
    <dgm:cxn modelId="{B676EF8A-79C8-4AA8-99CB-97D7E38611A8}" type="presParOf" srcId="{CDFA4098-C274-4C84-9513-F0698696D98A}" destId="{87B5BDBA-3C7A-41F1-8C33-F13937A84B36}" srcOrd="0" destOrd="0" presId="urn:microsoft.com/office/officeart/2005/8/layout/pList2#1"/>
    <dgm:cxn modelId="{D3931865-6275-4050-B52C-D064BCA5C049}" type="presParOf" srcId="{CDFA4098-C274-4C84-9513-F0698696D98A}" destId="{928528D1-DD5F-4687-9BFE-878C43D23D5D}" srcOrd="1" destOrd="0" presId="urn:microsoft.com/office/officeart/2005/8/layout/pList2#1"/>
    <dgm:cxn modelId="{B76F2802-F5A8-4B85-B345-8996F4EA2459}" type="presParOf" srcId="{CDFA4098-C274-4C84-9513-F0698696D98A}" destId="{D88C7409-AB93-4FE3-A61D-F51EE8A4B008}" srcOrd="2" destOrd="0" presId="urn:microsoft.com/office/officeart/2005/8/layout/pList2#1"/>
    <dgm:cxn modelId="{16DEE883-35DA-48A0-A262-F3012AB46A80}" type="presParOf" srcId="{78248EF9-FFBB-4EB0-94C4-16A1D0A1A170}" destId="{CA6E58D0-F06D-4082-9183-0F2955E6C631}" srcOrd="7" destOrd="0" presId="urn:microsoft.com/office/officeart/2005/8/layout/pList2#1"/>
    <dgm:cxn modelId="{D6776047-8366-4D1C-977C-5F9CDC1C1878}" type="presParOf" srcId="{78248EF9-FFBB-4EB0-94C4-16A1D0A1A170}" destId="{8AC8F713-1879-4B70-BB31-C5C195E24471}" srcOrd="8" destOrd="0" presId="urn:microsoft.com/office/officeart/2005/8/layout/pList2#1"/>
    <dgm:cxn modelId="{AA4BD874-23BE-4E11-A244-B56CD7356CFF}" type="presParOf" srcId="{8AC8F713-1879-4B70-BB31-C5C195E24471}" destId="{9B706799-997B-4F74-B652-58B58A51EA58}" srcOrd="0" destOrd="0" presId="urn:microsoft.com/office/officeart/2005/8/layout/pList2#1"/>
    <dgm:cxn modelId="{1FF009EF-B6A4-49A3-9EFC-ED0C39975B21}" type="presParOf" srcId="{8AC8F713-1879-4B70-BB31-C5C195E24471}" destId="{AF8C36F4-A127-4733-8CAC-70994BB842F2}" srcOrd="1" destOrd="0" presId="urn:microsoft.com/office/officeart/2005/8/layout/pList2#1"/>
    <dgm:cxn modelId="{6B1D3A72-235C-45D1-AD8A-94626297363F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A690160-D328-4B69-A035-90D3C82FA0A6}" type="doc">
      <dgm:prSet loTypeId="urn:microsoft.com/office/officeart/2005/8/layout/pList2#1" loCatId="list" qsTypeId="urn:microsoft.com/office/officeart/2005/8/quickstyle/simple4" qsCatId="simple" csTypeId="urn:microsoft.com/office/officeart/2005/8/colors/colorful2" csCatId="colorful" phldr="1"/>
      <dgm:spPr/>
    </dgm:pt>
    <dgm:pt modelId="{476E4177-EF8D-419E-AB8A-93E66CC82482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Palazzo</a:t>
          </a:r>
        </a:p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Marchionale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0A25A56-CEA1-40EB-822C-18475EA4B47A}" type="parTrans" cxnId="{9A40B199-C1E6-4AA6-9486-07915ED7CAE7}">
      <dgm:prSet/>
      <dgm:spPr/>
      <dgm:t>
        <a:bodyPr/>
        <a:lstStyle/>
        <a:p>
          <a:endParaRPr lang="it-IT" noProof="0"/>
        </a:p>
      </dgm:t>
    </dgm:pt>
    <dgm:pt modelId="{A91F7A1B-DD1E-4B26-839C-2A5EF0A403AD}" type="sibTrans" cxnId="{9A40B199-C1E6-4AA6-9486-07915ED7CAE7}">
      <dgm:prSet/>
      <dgm:spPr/>
      <dgm:t>
        <a:bodyPr/>
        <a:lstStyle/>
        <a:p>
          <a:endParaRPr lang="it-IT" noProof="0"/>
        </a:p>
      </dgm:t>
    </dgm:pt>
    <dgm:pt modelId="{5DD0A7D4-5781-4819-AF33-C5CE25A2D297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Collegio</a:t>
          </a:r>
        </a:p>
        <a:p>
          <a:pPr algn="l" defTabSz="914400">
            <a:buNone/>
          </a:pPr>
          <a:r>
            <a:rPr lang="it-IT" sz="2300" spc="-50" baseline="0" noProof="0" dirty="0" err="1" smtClean="0">
              <a:latin typeface="Corbel" pitchFamily="34" charset="0"/>
            </a:rPr>
            <a:t>Trevisio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5B7C26E-C389-4346-849B-05526EF2C457}" type="parTrans" cxnId="{7417CC53-98FE-43F4-BF56-8508FB7DA803}">
      <dgm:prSet/>
      <dgm:spPr/>
      <dgm:t>
        <a:bodyPr/>
        <a:lstStyle/>
        <a:p>
          <a:endParaRPr lang="it-IT" noProof="0"/>
        </a:p>
      </dgm:t>
    </dgm:pt>
    <dgm:pt modelId="{FD53903F-8A86-4D24-917A-36748269F973}" type="sibTrans" cxnId="{7417CC53-98FE-43F4-BF56-8508FB7DA803}">
      <dgm:prSet/>
      <dgm:spPr/>
      <dgm:t>
        <a:bodyPr/>
        <a:lstStyle/>
        <a:p>
          <a:endParaRPr lang="it-IT" noProof="0"/>
        </a:p>
      </dgm:t>
    </dgm:pt>
    <dgm:pt modelId="{77AF15ED-F058-4A0B-B979-9880C6062DF0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P. Luigi Frumento</a:t>
          </a:r>
          <a:endParaRPr lang="it-IT" sz="2300" spc="-50" baseline="0" noProof="0" dirty="0">
            <a:latin typeface="Corbel" pitchFamily="34" charset="0"/>
          </a:endParaRPr>
        </a:p>
      </dgm:t>
    </dgm:pt>
    <dgm:pt modelId="{0DF2CDB2-0880-4047-8447-A17EAE7580E4}" type="parTrans" cxnId="{CD3B69F4-72CF-49E2-8926-8FD63E771977}">
      <dgm:prSet/>
      <dgm:spPr/>
      <dgm:t>
        <a:bodyPr/>
        <a:lstStyle/>
        <a:p>
          <a:endParaRPr lang="it-IT" noProof="0"/>
        </a:p>
      </dgm:t>
    </dgm:pt>
    <dgm:pt modelId="{E3B236AA-E864-46E4-BC91-F2D73633FEA4}" type="sibTrans" cxnId="{CD3B69F4-72CF-49E2-8926-8FD63E771977}">
      <dgm:prSet/>
      <dgm:spPr/>
      <dgm:t>
        <a:bodyPr/>
        <a:lstStyle/>
        <a:p>
          <a:endParaRPr lang="it-IT" noProof="0"/>
        </a:p>
      </dgm:t>
    </dgm:pt>
    <dgm:pt modelId="{5DF8D196-4D3D-4940-9F32-682169997D7A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200" spc="-50" baseline="0" noProof="0" dirty="0" smtClean="0">
              <a:latin typeface="Corbel" pitchFamily="34" charset="0"/>
            </a:rPr>
            <a:t>Atti del</a:t>
          </a:r>
          <a:br>
            <a:rPr lang="it-IT" sz="2200" spc="-50" baseline="0" noProof="0" dirty="0" smtClean="0">
              <a:latin typeface="Corbel" pitchFamily="34" charset="0"/>
            </a:rPr>
          </a:br>
          <a:r>
            <a:rPr lang="it-IT" sz="2200" spc="-50" baseline="0" noProof="0" dirty="0" err="1" smtClean="0">
              <a:latin typeface="Corbel" pitchFamily="34" charset="0"/>
            </a:rPr>
            <a:t>Trevisio</a:t>
          </a:r>
          <a:endParaRPr lang="it-IT" sz="2200" spc="-50" baseline="0" noProof="0" dirty="0">
            <a:latin typeface="Corbel" pitchFamily="34" charset="0"/>
          </a:endParaRPr>
        </a:p>
      </dgm:t>
    </dgm:pt>
    <dgm:pt modelId="{51CE1848-AB2A-4E28-8CF5-8442E546E0C5}" type="parTrans" cxnId="{B9B85342-AC50-4E97-8E9E-2FD870B1E881}">
      <dgm:prSet/>
      <dgm:spPr/>
      <dgm:t>
        <a:bodyPr/>
        <a:lstStyle/>
        <a:p>
          <a:endParaRPr lang="it-IT" noProof="0"/>
        </a:p>
      </dgm:t>
    </dgm:pt>
    <dgm:pt modelId="{90C1E242-23BD-452C-B222-DCFA2D4DAE3B}" type="sibTrans" cxnId="{B9B85342-AC50-4E97-8E9E-2FD870B1E881}">
      <dgm:prSet/>
      <dgm:spPr/>
      <dgm:t>
        <a:bodyPr/>
        <a:lstStyle/>
        <a:p>
          <a:endParaRPr lang="it-IT" noProof="0"/>
        </a:p>
      </dgm:t>
    </dgm:pt>
    <dgm:pt modelId="{C20F2834-7A4B-463C-ABDE-12FFE93933A3}">
      <dgm:prSet phldrT="[Text]" custT="1"/>
      <dgm:spPr/>
      <dgm:t>
        <a:bodyPr lIns="73152" tIns="274320" rIns="73152"/>
        <a:lstStyle/>
        <a:p>
          <a:pPr algn="l" defTabSz="914400">
            <a:buNone/>
          </a:pPr>
          <a:r>
            <a:rPr lang="it-IT" sz="2300" spc="-50" baseline="0" noProof="0" dirty="0" smtClean="0">
              <a:latin typeface="Corbel" pitchFamily="34" charset="0"/>
            </a:rPr>
            <a:t>Cesare Pavese</a:t>
          </a:r>
          <a:endParaRPr lang="it-IT" sz="2300" spc="-50" baseline="0" noProof="0" dirty="0">
            <a:latin typeface="Corbel" pitchFamily="34" charset="0"/>
          </a:endParaRPr>
        </a:p>
      </dgm:t>
    </dgm:pt>
    <dgm:pt modelId="{BCFE97E8-F389-4CB9-AF67-54F99688D24C}" type="parTrans" cxnId="{4C839C11-576D-4F8B-A506-F28B1DFFF881}">
      <dgm:prSet/>
      <dgm:spPr/>
      <dgm:t>
        <a:bodyPr/>
        <a:lstStyle/>
        <a:p>
          <a:endParaRPr lang="it-IT" noProof="0"/>
        </a:p>
      </dgm:t>
    </dgm:pt>
    <dgm:pt modelId="{CAE5F0D1-5C6A-4BF8-ACC0-DB67084C99C7}" type="sibTrans" cxnId="{4C839C11-576D-4F8B-A506-F28B1DFFF881}">
      <dgm:prSet/>
      <dgm:spPr/>
      <dgm:t>
        <a:bodyPr/>
        <a:lstStyle/>
        <a:p>
          <a:endParaRPr lang="it-IT" noProof="0"/>
        </a:p>
      </dgm:t>
    </dgm:pt>
    <dgm:pt modelId="{9E4DC8AD-1AC7-4E53-B32C-25202AFDB195}" type="pres">
      <dgm:prSet presAssocID="{AA690160-D328-4B69-A035-90D3C82FA0A6}" presName="Name0" presStyleCnt="0">
        <dgm:presLayoutVars>
          <dgm:dir/>
          <dgm:resizeHandles val="exact"/>
        </dgm:presLayoutVars>
      </dgm:prSet>
      <dgm:spPr/>
    </dgm:pt>
    <dgm:pt modelId="{ACBF4AF3-FAB8-444C-81AB-52C89640E279}" type="pres">
      <dgm:prSet presAssocID="{AA690160-D328-4B69-A035-90D3C82FA0A6}" presName="bkgdShp" presStyleLbl="alignAccFollowNode1" presStyleIdx="0" presStyleCnt="1" custLinFactNeighborX="1337" custLinFactNeighborY="1493"/>
      <dgm:spPr>
        <a:solidFill>
          <a:schemeClr val="bg1">
            <a:lumMod val="65000"/>
            <a:alpha val="90000"/>
          </a:schemeClr>
        </a:solidFill>
      </dgm:spPr>
    </dgm:pt>
    <dgm:pt modelId="{78248EF9-FFBB-4EB0-94C4-16A1D0A1A170}" type="pres">
      <dgm:prSet presAssocID="{AA690160-D328-4B69-A035-90D3C82FA0A6}" presName="linComp" presStyleCnt="0"/>
      <dgm:spPr/>
    </dgm:pt>
    <dgm:pt modelId="{CC8831C0-DF59-484B-83B2-A708366B3EB6}" type="pres">
      <dgm:prSet presAssocID="{476E4177-EF8D-419E-AB8A-93E66CC82482}" presName="compNode" presStyleCnt="0"/>
      <dgm:spPr/>
    </dgm:pt>
    <dgm:pt modelId="{2572025E-E8B8-4F94-94D0-DC22D7F762FB}" type="pres">
      <dgm:prSet presAssocID="{476E4177-EF8D-419E-AB8A-93E66CC8248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2B4276-DB06-4C66-80FF-919CDE10A5FE}" type="pres">
      <dgm:prSet presAssocID="{476E4177-EF8D-419E-AB8A-93E66CC82482}" presName="invisiNode" presStyleLbl="node1" presStyleIdx="0" presStyleCnt="5"/>
      <dgm:spPr/>
    </dgm:pt>
    <dgm:pt modelId="{C43EB61A-2E04-409F-8F87-79F190ED3CE0}" type="pres">
      <dgm:prSet presAssocID="{476E4177-EF8D-419E-AB8A-93E66CC82482}" presName="imagNode" presStyleLbl="fgImgPlace1" presStyleIdx="0" presStyleCnt="5" custScaleX="95875" custScaleY="118340" custLinFactNeighborX="925" custLinFactNeighborY="788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DB5F289-A8C3-40D5-8393-8636D9BFFD29}" type="pres">
      <dgm:prSet presAssocID="{A91F7A1B-DD1E-4B26-839C-2A5EF0A403A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C509E44-86D3-42D8-94FF-9B9788BAB857}" type="pres">
      <dgm:prSet presAssocID="{5DD0A7D4-5781-4819-AF33-C5CE25A2D297}" presName="compNode" presStyleCnt="0"/>
      <dgm:spPr/>
    </dgm:pt>
    <dgm:pt modelId="{E4B0666F-2CF1-4C21-A251-46E6EBFF7C1D}" type="pres">
      <dgm:prSet presAssocID="{5DD0A7D4-5781-4819-AF33-C5CE25A2D29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FA0B92-8C45-4EAA-A200-A78384D846A7}" type="pres">
      <dgm:prSet presAssocID="{5DD0A7D4-5781-4819-AF33-C5CE25A2D297}" presName="invisiNode" presStyleLbl="node1" presStyleIdx="1" presStyleCnt="5"/>
      <dgm:spPr/>
    </dgm:pt>
    <dgm:pt modelId="{BF646D7A-C7D0-4489-A68F-61F32B7DB0C6}" type="pres">
      <dgm:prSet presAssocID="{5DD0A7D4-5781-4819-AF33-C5CE25A2D297}" presName="imagNode" presStyleLbl="fgImgPlace1" presStyleIdx="1" presStyleCnt="5" custScaleX="102654" custScaleY="123049" custLinFactNeighborX="1924" custLinFactNeighborY="434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CAAEED2F-AC44-4514-84C2-160FDC42F579}" type="pres">
      <dgm:prSet presAssocID="{FD53903F-8A86-4D24-917A-36748269F97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617A269-0CD9-4948-9932-FA1AD12DE27E}" type="pres">
      <dgm:prSet presAssocID="{77AF15ED-F058-4A0B-B979-9880C6062DF0}" presName="compNode" presStyleCnt="0"/>
      <dgm:spPr/>
    </dgm:pt>
    <dgm:pt modelId="{5284ED54-4761-44DA-8086-D5FD397A1C95}" type="pres">
      <dgm:prSet presAssocID="{77AF15ED-F058-4A0B-B979-9880C6062DF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6B65F-B8AB-44AD-8F33-AF566667E781}" type="pres">
      <dgm:prSet presAssocID="{77AF15ED-F058-4A0B-B979-9880C6062DF0}" presName="invisiNode" presStyleLbl="node1" presStyleIdx="2" presStyleCnt="5"/>
      <dgm:spPr/>
    </dgm:pt>
    <dgm:pt modelId="{41BC1ABA-1F87-4B1E-94EC-41724CD12655}" type="pres">
      <dgm:prSet presAssocID="{77AF15ED-F058-4A0B-B979-9880C6062DF0}" presName="imagNode" presStyleLbl="fgImgPlace1" presStyleIdx="2" presStyleCnt="5" custScaleX="90960" custScaleY="122845" custLinFactNeighborX="1880" custLinFactNeighborY="22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A9D6457D-CBBF-4A28-8C38-C3F75EA43CF1}" type="pres">
      <dgm:prSet presAssocID="{E3B236AA-E864-46E4-BC91-F2D73633FEA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DFA4098-C274-4C84-9513-F0698696D98A}" type="pres">
      <dgm:prSet presAssocID="{5DF8D196-4D3D-4940-9F32-682169997D7A}" presName="compNode" presStyleCnt="0"/>
      <dgm:spPr/>
    </dgm:pt>
    <dgm:pt modelId="{87B5BDBA-3C7A-41F1-8C33-F13937A84B36}" type="pres">
      <dgm:prSet presAssocID="{5DF8D196-4D3D-4940-9F32-682169997D7A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8528D1-DD5F-4687-9BFE-878C43D23D5D}" type="pres">
      <dgm:prSet presAssocID="{5DF8D196-4D3D-4940-9F32-682169997D7A}" presName="invisiNode" presStyleLbl="node1" presStyleIdx="3" presStyleCnt="5"/>
      <dgm:spPr/>
    </dgm:pt>
    <dgm:pt modelId="{D88C7409-AB93-4FE3-A61D-F51EE8A4B008}" type="pres">
      <dgm:prSet presAssocID="{5DF8D196-4D3D-4940-9F32-682169997D7A}" presName="imagNode" presStyleLbl="fgImgPlace1" presStyleIdx="3" presStyleCnt="5" custScaleX="96052" custScaleY="133999" custLinFactNeighborX="-1301" custLinFactNeighborY="426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it-IT"/>
        </a:p>
      </dgm:t>
    </dgm:pt>
    <dgm:pt modelId="{CA6E58D0-F06D-4082-9183-0F2955E6C631}" type="pres">
      <dgm:prSet presAssocID="{90C1E242-23BD-452C-B222-DCFA2D4DA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AC8F713-1879-4B70-BB31-C5C195E24471}" type="pres">
      <dgm:prSet presAssocID="{C20F2834-7A4B-463C-ABDE-12FFE93933A3}" presName="compNode" presStyleCnt="0"/>
      <dgm:spPr/>
    </dgm:pt>
    <dgm:pt modelId="{9B706799-997B-4F74-B652-58B58A51EA58}" type="pres">
      <dgm:prSet presAssocID="{C20F2834-7A4B-463C-ABDE-12FFE93933A3}" presName="node" presStyleLbl="node1" presStyleIdx="4" presStyleCnt="5" custScaleX="101651" custLinFactNeighborX="2945" custLinFactNeighborY="27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8C36F4-A127-4733-8CAC-70994BB842F2}" type="pres">
      <dgm:prSet presAssocID="{C20F2834-7A4B-463C-ABDE-12FFE93933A3}" presName="invisiNode" presStyleLbl="node1" presStyleIdx="4" presStyleCnt="5"/>
      <dgm:spPr/>
    </dgm:pt>
    <dgm:pt modelId="{B68F94D2-D73D-420A-802B-DFDC9BE4ED4C}" type="pres">
      <dgm:prSet presAssocID="{C20F2834-7A4B-463C-ABDE-12FFE93933A3}" presName="imagNode" presStyleLbl="fgImgPlace1" presStyleIdx="4" presStyleCnt="5" custScaleX="104104" custScaleY="131743" custLinFactNeighborX="2809" custLinFactNeighborY="225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it-IT"/>
        </a:p>
      </dgm:t>
    </dgm:pt>
  </dgm:ptLst>
  <dgm:cxnLst>
    <dgm:cxn modelId="{6E41A75E-167A-4B58-869F-39A3CC431AB5}" type="presOf" srcId="{476E4177-EF8D-419E-AB8A-93E66CC82482}" destId="{2572025E-E8B8-4F94-94D0-DC22D7F762FB}" srcOrd="0" destOrd="0" presId="urn:microsoft.com/office/officeart/2005/8/layout/pList2#1"/>
    <dgm:cxn modelId="{7417CC53-98FE-43F4-BF56-8508FB7DA803}" srcId="{AA690160-D328-4B69-A035-90D3C82FA0A6}" destId="{5DD0A7D4-5781-4819-AF33-C5CE25A2D297}" srcOrd="1" destOrd="0" parTransId="{05B7C26E-C389-4346-849B-05526EF2C457}" sibTransId="{FD53903F-8A86-4D24-917A-36748269F973}"/>
    <dgm:cxn modelId="{39E676FA-6371-4DAA-8676-BA19F2FD159F}" type="presOf" srcId="{AA690160-D328-4B69-A035-90D3C82FA0A6}" destId="{9E4DC8AD-1AC7-4E53-B32C-25202AFDB195}" srcOrd="0" destOrd="0" presId="urn:microsoft.com/office/officeart/2005/8/layout/pList2#1"/>
    <dgm:cxn modelId="{CD3B69F4-72CF-49E2-8926-8FD63E771977}" srcId="{AA690160-D328-4B69-A035-90D3C82FA0A6}" destId="{77AF15ED-F058-4A0B-B979-9880C6062DF0}" srcOrd="2" destOrd="0" parTransId="{0DF2CDB2-0880-4047-8447-A17EAE7580E4}" sibTransId="{E3B236AA-E864-46E4-BC91-F2D73633FEA4}"/>
    <dgm:cxn modelId="{4C839C11-576D-4F8B-A506-F28B1DFFF881}" srcId="{AA690160-D328-4B69-A035-90D3C82FA0A6}" destId="{C20F2834-7A4B-463C-ABDE-12FFE93933A3}" srcOrd="4" destOrd="0" parTransId="{BCFE97E8-F389-4CB9-AF67-54F99688D24C}" sibTransId="{CAE5F0D1-5C6A-4BF8-ACC0-DB67084C99C7}"/>
    <dgm:cxn modelId="{F5A1348C-84B5-42F0-943B-DD75089FC02E}" type="presOf" srcId="{C20F2834-7A4B-463C-ABDE-12FFE93933A3}" destId="{9B706799-997B-4F74-B652-58B58A51EA58}" srcOrd="0" destOrd="0" presId="urn:microsoft.com/office/officeart/2005/8/layout/pList2#1"/>
    <dgm:cxn modelId="{B9B85342-AC50-4E97-8E9E-2FD870B1E881}" srcId="{AA690160-D328-4B69-A035-90D3C82FA0A6}" destId="{5DF8D196-4D3D-4940-9F32-682169997D7A}" srcOrd="3" destOrd="0" parTransId="{51CE1848-AB2A-4E28-8CF5-8442E546E0C5}" sibTransId="{90C1E242-23BD-452C-B222-DCFA2D4DAE3B}"/>
    <dgm:cxn modelId="{38C99763-DDFF-4BE5-9515-1ED876121836}" type="presOf" srcId="{77AF15ED-F058-4A0B-B979-9880C6062DF0}" destId="{5284ED54-4761-44DA-8086-D5FD397A1C95}" srcOrd="0" destOrd="0" presId="urn:microsoft.com/office/officeart/2005/8/layout/pList2#1"/>
    <dgm:cxn modelId="{8FBDBCBA-53A2-4F83-9106-3B3D15212C0E}" type="presOf" srcId="{90C1E242-23BD-452C-B222-DCFA2D4DAE3B}" destId="{CA6E58D0-F06D-4082-9183-0F2955E6C631}" srcOrd="0" destOrd="0" presId="urn:microsoft.com/office/officeart/2005/8/layout/pList2#1"/>
    <dgm:cxn modelId="{9A40B199-C1E6-4AA6-9486-07915ED7CAE7}" srcId="{AA690160-D328-4B69-A035-90D3C82FA0A6}" destId="{476E4177-EF8D-419E-AB8A-93E66CC82482}" srcOrd="0" destOrd="0" parTransId="{50A25A56-CEA1-40EB-822C-18475EA4B47A}" sibTransId="{A91F7A1B-DD1E-4B26-839C-2A5EF0A403AD}"/>
    <dgm:cxn modelId="{EF4C3EA8-90F2-40C1-A24B-153C1F47C83D}" type="presOf" srcId="{A91F7A1B-DD1E-4B26-839C-2A5EF0A403AD}" destId="{3DB5F289-A8C3-40D5-8393-8636D9BFFD29}" srcOrd="0" destOrd="0" presId="urn:microsoft.com/office/officeart/2005/8/layout/pList2#1"/>
    <dgm:cxn modelId="{8849415E-0169-426E-AFA4-7F85467CE294}" type="presOf" srcId="{5DD0A7D4-5781-4819-AF33-C5CE25A2D297}" destId="{E4B0666F-2CF1-4C21-A251-46E6EBFF7C1D}" srcOrd="0" destOrd="0" presId="urn:microsoft.com/office/officeart/2005/8/layout/pList2#1"/>
    <dgm:cxn modelId="{3E189452-E87C-4E08-B4C8-46B5D9973865}" type="presOf" srcId="{5DF8D196-4D3D-4940-9F32-682169997D7A}" destId="{87B5BDBA-3C7A-41F1-8C33-F13937A84B36}" srcOrd="0" destOrd="0" presId="urn:microsoft.com/office/officeart/2005/8/layout/pList2#1"/>
    <dgm:cxn modelId="{E7C9EF8A-C195-437F-9CC1-60B8F943E51B}" type="presOf" srcId="{FD53903F-8A86-4D24-917A-36748269F973}" destId="{CAAEED2F-AC44-4514-84C2-160FDC42F579}" srcOrd="0" destOrd="0" presId="urn:microsoft.com/office/officeart/2005/8/layout/pList2#1"/>
    <dgm:cxn modelId="{06391851-8BE4-4667-956A-A3236D311628}" type="presOf" srcId="{E3B236AA-E864-46E4-BC91-F2D73633FEA4}" destId="{A9D6457D-CBBF-4A28-8C38-C3F75EA43CF1}" srcOrd="0" destOrd="0" presId="urn:microsoft.com/office/officeart/2005/8/layout/pList2#1"/>
    <dgm:cxn modelId="{C0674945-2A79-44BD-9376-267196498EDE}" type="presParOf" srcId="{9E4DC8AD-1AC7-4E53-B32C-25202AFDB195}" destId="{ACBF4AF3-FAB8-444C-81AB-52C89640E279}" srcOrd="0" destOrd="0" presId="urn:microsoft.com/office/officeart/2005/8/layout/pList2#1"/>
    <dgm:cxn modelId="{946F8279-EB6E-4995-9354-50F6999C2F16}" type="presParOf" srcId="{9E4DC8AD-1AC7-4E53-B32C-25202AFDB195}" destId="{78248EF9-FFBB-4EB0-94C4-16A1D0A1A170}" srcOrd="1" destOrd="0" presId="urn:microsoft.com/office/officeart/2005/8/layout/pList2#1"/>
    <dgm:cxn modelId="{9D11ABF4-7AFD-4BC4-B3D4-E6EC721BEE6A}" type="presParOf" srcId="{78248EF9-FFBB-4EB0-94C4-16A1D0A1A170}" destId="{CC8831C0-DF59-484B-83B2-A708366B3EB6}" srcOrd="0" destOrd="0" presId="urn:microsoft.com/office/officeart/2005/8/layout/pList2#1"/>
    <dgm:cxn modelId="{149700B0-8986-4E04-AAB8-2176A32BBAE5}" type="presParOf" srcId="{CC8831C0-DF59-484B-83B2-A708366B3EB6}" destId="{2572025E-E8B8-4F94-94D0-DC22D7F762FB}" srcOrd="0" destOrd="0" presId="urn:microsoft.com/office/officeart/2005/8/layout/pList2#1"/>
    <dgm:cxn modelId="{ACA4B880-8743-430D-AC2E-C19B0A767858}" type="presParOf" srcId="{CC8831C0-DF59-484B-83B2-A708366B3EB6}" destId="{2E2B4276-DB06-4C66-80FF-919CDE10A5FE}" srcOrd="1" destOrd="0" presId="urn:microsoft.com/office/officeart/2005/8/layout/pList2#1"/>
    <dgm:cxn modelId="{67CF1158-844D-4947-9922-AA4C61348FAF}" type="presParOf" srcId="{CC8831C0-DF59-484B-83B2-A708366B3EB6}" destId="{C43EB61A-2E04-409F-8F87-79F190ED3CE0}" srcOrd="2" destOrd="0" presId="urn:microsoft.com/office/officeart/2005/8/layout/pList2#1"/>
    <dgm:cxn modelId="{A86E721E-2870-4796-A1A4-7AE117AABCF1}" type="presParOf" srcId="{78248EF9-FFBB-4EB0-94C4-16A1D0A1A170}" destId="{3DB5F289-A8C3-40D5-8393-8636D9BFFD29}" srcOrd="1" destOrd="0" presId="urn:microsoft.com/office/officeart/2005/8/layout/pList2#1"/>
    <dgm:cxn modelId="{7B4F4936-E879-4023-AB7B-1C69EC578891}" type="presParOf" srcId="{78248EF9-FFBB-4EB0-94C4-16A1D0A1A170}" destId="{0C509E44-86D3-42D8-94FF-9B9788BAB857}" srcOrd="2" destOrd="0" presId="urn:microsoft.com/office/officeart/2005/8/layout/pList2#1"/>
    <dgm:cxn modelId="{AF250E27-345E-4D53-A717-AA28EF5EB970}" type="presParOf" srcId="{0C509E44-86D3-42D8-94FF-9B9788BAB857}" destId="{E4B0666F-2CF1-4C21-A251-46E6EBFF7C1D}" srcOrd="0" destOrd="0" presId="urn:microsoft.com/office/officeart/2005/8/layout/pList2#1"/>
    <dgm:cxn modelId="{8621FB84-28C9-495E-9F77-7FE655DA6FA0}" type="presParOf" srcId="{0C509E44-86D3-42D8-94FF-9B9788BAB857}" destId="{BBFA0B92-8C45-4EAA-A200-A78384D846A7}" srcOrd="1" destOrd="0" presId="urn:microsoft.com/office/officeart/2005/8/layout/pList2#1"/>
    <dgm:cxn modelId="{5C64EC3F-4FA5-43F3-B5CF-B044CC3AEA00}" type="presParOf" srcId="{0C509E44-86D3-42D8-94FF-9B9788BAB857}" destId="{BF646D7A-C7D0-4489-A68F-61F32B7DB0C6}" srcOrd="2" destOrd="0" presId="urn:microsoft.com/office/officeart/2005/8/layout/pList2#1"/>
    <dgm:cxn modelId="{58E2E9BF-F7D3-4F64-A586-2B615BA9CB92}" type="presParOf" srcId="{78248EF9-FFBB-4EB0-94C4-16A1D0A1A170}" destId="{CAAEED2F-AC44-4514-84C2-160FDC42F579}" srcOrd="3" destOrd="0" presId="urn:microsoft.com/office/officeart/2005/8/layout/pList2#1"/>
    <dgm:cxn modelId="{61D6AB15-33FA-4330-86E3-98979B15258E}" type="presParOf" srcId="{78248EF9-FFBB-4EB0-94C4-16A1D0A1A170}" destId="{3617A269-0CD9-4948-9932-FA1AD12DE27E}" srcOrd="4" destOrd="0" presId="urn:microsoft.com/office/officeart/2005/8/layout/pList2#1"/>
    <dgm:cxn modelId="{85AD764A-F05C-4B75-BBF4-A28068CE23BF}" type="presParOf" srcId="{3617A269-0CD9-4948-9932-FA1AD12DE27E}" destId="{5284ED54-4761-44DA-8086-D5FD397A1C95}" srcOrd="0" destOrd="0" presId="urn:microsoft.com/office/officeart/2005/8/layout/pList2#1"/>
    <dgm:cxn modelId="{14861C60-0515-4EB6-95AB-607ECAF7CC3C}" type="presParOf" srcId="{3617A269-0CD9-4948-9932-FA1AD12DE27E}" destId="{9666B65F-B8AB-44AD-8F33-AF566667E781}" srcOrd="1" destOrd="0" presId="urn:microsoft.com/office/officeart/2005/8/layout/pList2#1"/>
    <dgm:cxn modelId="{5188D795-2A0B-4815-842F-C58170EE68D1}" type="presParOf" srcId="{3617A269-0CD9-4948-9932-FA1AD12DE27E}" destId="{41BC1ABA-1F87-4B1E-94EC-41724CD12655}" srcOrd="2" destOrd="0" presId="urn:microsoft.com/office/officeart/2005/8/layout/pList2#1"/>
    <dgm:cxn modelId="{6A34E0F3-E53B-4186-99FB-4FE4F278213E}" type="presParOf" srcId="{78248EF9-FFBB-4EB0-94C4-16A1D0A1A170}" destId="{A9D6457D-CBBF-4A28-8C38-C3F75EA43CF1}" srcOrd="5" destOrd="0" presId="urn:microsoft.com/office/officeart/2005/8/layout/pList2#1"/>
    <dgm:cxn modelId="{FED8A590-53AF-4A38-8475-99142E578838}" type="presParOf" srcId="{78248EF9-FFBB-4EB0-94C4-16A1D0A1A170}" destId="{CDFA4098-C274-4C84-9513-F0698696D98A}" srcOrd="6" destOrd="0" presId="urn:microsoft.com/office/officeart/2005/8/layout/pList2#1"/>
    <dgm:cxn modelId="{6C33AF3D-9BD6-40E1-A34F-CDCEFA870197}" type="presParOf" srcId="{CDFA4098-C274-4C84-9513-F0698696D98A}" destId="{87B5BDBA-3C7A-41F1-8C33-F13937A84B36}" srcOrd="0" destOrd="0" presId="urn:microsoft.com/office/officeart/2005/8/layout/pList2#1"/>
    <dgm:cxn modelId="{461555F3-5034-4110-B7C1-11916650A961}" type="presParOf" srcId="{CDFA4098-C274-4C84-9513-F0698696D98A}" destId="{928528D1-DD5F-4687-9BFE-878C43D23D5D}" srcOrd="1" destOrd="0" presId="urn:microsoft.com/office/officeart/2005/8/layout/pList2#1"/>
    <dgm:cxn modelId="{50D23346-F1E0-4573-856B-D27FA335C47A}" type="presParOf" srcId="{CDFA4098-C274-4C84-9513-F0698696D98A}" destId="{D88C7409-AB93-4FE3-A61D-F51EE8A4B008}" srcOrd="2" destOrd="0" presId="urn:microsoft.com/office/officeart/2005/8/layout/pList2#1"/>
    <dgm:cxn modelId="{B9625184-CEF2-48A8-BE63-E96B77B771BA}" type="presParOf" srcId="{78248EF9-FFBB-4EB0-94C4-16A1D0A1A170}" destId="{CA6E58D0-F06D-4082-9183-0F2955E6C631}" srcOrd="7" destOrd="0" presId="urn:microsoft.com/office/officeart/2005/8/layout/pList2#1"/>
    <dgm:cxn modelId="{89E1C40D-D24B-4100-96FC-B2BEF13D3E78}" type="presParOf" srcId="{78248EF9-FFBB-4EB0-94C4-16A1D0A1A170}" destId="{8AC8F713-1879-4B70-BB31-C5C195E24471}" srcOrd="8" destOrd="0" presId="urn:microsoft.com/office/officeart/2005/8/layout/pList2#1"/>
    <dgm:cxn modelId="{9547016D-4AF6-4FD9-AEB7-DE21F84F888D}" type="presParOf" srcId="{8AC8F713-1879-4B70-BB31-C5C195E24471}" destId="{9B706799-997B-4F74-B652-58B58A51EA58}" srcOrd="0" destOrd="0" presId="urn:microsoft.com/office/officeart/2005/8/layout/pList2#1"/>
    <dgm:cxn modelId="{9B39B6EE-E6EA-43A2-87A4-D45C16262435}" type="presParOf" srcId="{8AC8F713-1879-4B70-BB31-C5C195E24471}" destId="{AF8C36F4-A127-4733-8CAC-70994BB842F2}" srcOrd="1" destOrd="0" presId="urn:microsoft.com/office/officeart/2005/8/layout/pList2#1"/>
    <dgm:cxn modelId="{62F28981-7B1E-4ACD-90AE-BED3BA49D094}" type="presParOf" srcId="{8AC8F713-1879-4B70-BB31-C5C195E24471}" destId="{B68F94D2-D73D-420A-802B-DFDC9BE4ED4C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24665"/>
          <a:ext cx="9433048" cy="1652062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332279" y="204719"/>
          <a:ext cx="1554558" cy="14337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83838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Palazzo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Marchionale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333703" y="1652062"/>
        <a:ext cx="1521713" cy="1969321"/>
      </dsp:txXfrm>
    </dsp:sp>
    <dsp:sp modelId="{BF646D7A-C7D0-4489-A68F-61F32B7DB0C6}">
      <dsp:nvSpPr>
        <dsp:cNvPr id="0" name=""/>
        <dsp:cNvSpPr/>
      </dsp:nvSpPr>
      <dsp:spPr>
        <a:xfrm>
          <a:off x="2098622" y="133330"/>
          <a:ext cx="1664476" cy="14907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2088942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328553"/>
                <a:satOff val="-6262"/>
                <a:lumOff val="-2647"/>
                <a:alphaOff val="0"/>
                <a:satMod val="103000"/>
                <a:lumMod val="118000"/>
              </a:schemeClr>
            </a:gs>
            <a:gs pos="50000">
              <a:schemeClr val="accent2">
                <a:hueOff val="1328553"/>
                <a:satOff val="-6262"/>
                <a:lumOff val="-2647"/>
                <a:alphaOff val="0"/>
                <a:satMod val="89000"/>
                <a:lumMod val="91000"/>
              </a:schemeClr>
            </a:gs>
            <a:gs pos="100000">
              <a:schemeClr val="accent2">
                <a:hueOff val="1328553"/>
                <a:satOff val="-6262"/>
                <a:lumOff val="-2647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Collegio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err="1" smtClean="0">
              <a:latin typeface="Corbel" pitchFamily="34" charset="0"/>
            </a:rPr>
            <a:t>Trevisio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2138807" y="1652062"/>
        <a:ext cx="1521713" cy="1969321"/>
      </dsp:txXfrm>
    </dsp:sp>
    <dsp:sp modelId="{41BC1ABA-1F87-4B1E-94EC-41724CD12655}">
      <dsp:nvSpPr>
        <dsp:cNvPr id="0" name=""/>
        <dsp:cNvSpPr/>
      </dsp:nvSpPr>
      <dsp:spPr>
        <a:xfrm>
          <a:off x="3997819" y="109185"/>
          <a:ext cx="1474864" cy="14882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3894046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657106"/>
                <a:satOff val="-12525"/>
                <a:lumOff val="-5294"/>
                <a:alphaOff val="0"/>
                <a:satMod val="103000"/>
                <a:lumMod val="118000"/>
              </a:schemeClr>
            </a:gs>
            <a:gs pos="50000">
              <a:schemeClr val="accent2">
                <a:hueOff val="2657106"/>
                <a:satOff val="-12525"/>
                <a:lumOff val="-5294"/>
                <a:alphaOff val="0"/>
                <a:satMod val="89000"/>
                <a:lumMod val="91000"/>
              </a:schemeClr>
            </a:gs>
            <a:gs pos="100000">
              <a:schemeClr val="accent2">
                <a:hueOff val="2657106"/>
                <a:satOff val="-12525"/>
                <a:lumOff val="-5294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P. Luigi Frumento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3943911" y="1652062"/>
        <a:ext cx="1521713" cy="1969321"/>
      </dsp:txXfrm>
    </dsp:sp>
    <dsp:sp modelId="{D88C7409-AB93-4FE3-A61D-F51EE8A4B008}">
      <dsp:nvSpPr>
        <dsp:cNvPr id="0" name=""/>
        <dsp:cNvSpPr/>
      </dsp:nvSpPr>
      <dsp:spPr>
        <a:xfrm>
          <a:off x="5688546" y="65934"/>
          <a:ext cx="1557428" cy="16234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5677634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985659"/>
                <a:satOff val="-18787"/>
                <a:lumOff val="-7941"/>
                <a:alphaOff val="0"/>
                <a:satMod val="103000"/>
                <a:lumMod val="118000"/>
              </a:schemeClr>
            </a:gs>
            <a:gs pos="50000">
              <a:schemeClr val="accent2">
                <a:hueOff val="3985659"/>
                <a:satOff val="-18787"/>
                <a:lumOff val="-7941"/>
                <a:alphaOff val="0"/>
                <a:satMod val="89000"/>
                <a:lumMod val="91000"/>
              </a:schemeClr>
            </a:gs>
            <a:gs pos="100000">
              <a:schemeClr val="accent2">
                <a:hueOff val="3985659"/>
                <a:satOff val="-18787"/>
                <a:lumOff val="-7941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Atti del</a:t>
          </a:r>
          <a:br>
            <a:rPr lang="it-IT" sz="2200" kern="1200" spc="-50" baseline="0" noProof="0" dirty="0" smtClean="0">
              <a:latin typeface="Corbel" pitchFamily="34" charset="0"/>
            </a:rPr>
          </a:br>
          <a:r>
            <a:rPr lang="it-IT" sz="2200" kern="1200" spc="-50" baseline="0" noProof="0" dirty="0" err="1" smtClean="0">
              <a:latin typeface="Corbel" pitchFamily="34" charset="0"/>
            </a:rPr>
            <a:t>Trevisio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5727499" y="1652062"/>
        <a:ext cx="1521713" cy="1969321"/>
      </dsp:txXfrm>
    </dsp:sp>
    <dsp:sp modelId="{B68F94D2-D73D-420A-802B-DFDC9BE4ED4C}">
      <dsp:nvSpPr>
        <dsp:cNvPr id="0" name=""/>
        <dsp:cNvSpPr/>
      </dsp:nvSpPr>
      <dsp:spPr>
        <a:xfrm>
          <a:off x="7506768" y="55297"/>
          <a:ext cx="1687987" cy="15960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7528860" y="1652062"/>
          <a:ext cx="164821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5314212"/>
                <a:satOff val="-25049"/>
                <a:lumOff val="-10588"/>
                <a:alphaOff val="0"/>
                <a:satMod val="103000"/>
                <a:lumMod val="118000"/>
              </a:schemeClr>
            </a:gs>
            <a:gs pos="50000">
              <a:schemeClr val="accent2">
                <a:hueOff val="5314212"/>
                <a:satOff val="-25049"/>
                <a:lumOff val="-10588"/>
                <a:alphaOff val="0"/>
                <a:satMod val="89000"/>
                <a:lumMod val="91000"/>
              </a:schemeClr>
            </a:gs>
            <a:gs pos="100000">
              <a:schemeClr val="accent2">
                <a:hueOff val="5314212"/>
                <a:satOff val="-25049"/>
                <a:lumOff val="-10588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Cesare Pavese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7579548" y="1652062"/>
        <a:ext cx="1546837" cy="19684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24665"/>
          <a:ext cx="9433048" cy="1652062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332279" y="204719"/>
          <a:ext cx="1554558" cy="14337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83838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Palazzo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Marchionale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333703" y="1652062"/>
        <a:ext cx="1521713" cy="1969321"/>
      </dsp:txXfrm>
    </dsp:sp>
    <dsp:sp modelId="{BF646D7A-C7D0-4489-A68F-61F32B7DB0C6}">
      <dsp:nvSpPr>
        <dsp:cNvPr id="0" name=""/>
        <dsp:cNvSpPr/>
      </dsp:nvSpPr>
      <dsp:spPr>
        <a:xfrm>
          <a:off x="2098622" y="133330"/>
          <a:ext cx="1664476" cy="14907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2088942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328553"/>
                <a:satOff val="-6262"/>
                <a:lumOff val="-2647"/>
                <a:alphaOff val="0"/>
                <a:satMod val="103000"/>
                <a:lumMod val="118000"/>
              </a:schemeClr>
            </a:gs>
            <a:gs pos="50000">
              <a:schemeClr val="accent2">
                <a:hueOff val="1328553"/>
                <a:satOff val="-6262"/>
                <a:lumOff val="-2647"/>
                <a:alphaOff val="0"/>
                <a:satMod val="89000"/>
                <a:lumMod val="91000"/>
              </a:schemeClr>
            </a:gs>
            <a:gs pos="100000">
              <a:schemeClr val="accent2">
                <a:hueOff val="1328553"/>
                <a:satOff val="-6262"/>
                <a:lumOff val="-2647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Collegio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err="1" smtClean="0">
              <a:latin typeface="Corbel" pitchFamily="34" charset="0"/>
            </a:rPr>
            <a:t>Trevisio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2138807" y="1652062"/>
        <a:ext cx="1521713" cy="1969321"/>
      </dsp:txXfrm>
    </dsp:sp>
    <dsp:sp modelId="{41BC1ABA-1F87-4B1E-94EC-41724CD12655}">
      <dsp:nvSpPr>
        <dsp:cNvPr id="0" name=""/>
        <dsp:cNvSpPr/>
      </dsp:nvSpPr>
      <dsp:spPr>
        <a:xfrm>
          <a:off x="3997819" y="109185"/>
          <a:ext cx="1474864" cy="14882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3894046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657106"/>
                <a:satOff val="-12525"/>
                <a:lumOff val="-5294"/>
                <a:alphaOff val="0"/>
                <a:satMod val="103000"/>
                <a:lumMod val="118000"/>
              </a:schemeClr>
            </a:gs>
            <a:gs pos="50000">
              <a:schemeClr val="accent2">
                <a:hueOff val="2657106"/>
                <a:satOff val="-12525"/>
                <a:lumOff val="-5294"/>
                <a:alphaOff val="0"/>
                <a:satMod val="89000"/>
                <a:lumMod val="91000"/>
              </a:schemeClr>
            </a:gs>
            <a:gs pos="100000">
              <a:schemeClr val="accent2">
                <a:hueOff val="2657106"/>
                <a:satOff val="-12525"/>
                <a:lumOff val="-5294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P. Luigi Frumento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3943911" y="1652062"/>
        <a:ext cx="1521713" cy="1969321"/>
      </dsp:txXfrm>
    </dsp:sp>
    <dsp:sp modelId="{D88C7409-AB93-4FE3-A61D-F51EE8A4B008}">
      <dsp:nvSpPr>
        <dsp:cNvPr id="0" name=""/>
        <dsp:cNvSpPr/>
      </dsp:nvSpPr>
      <dsp:spPr>
        <a:xfrm>
          <a:off x="5688546" y="65934"/>
          <a:ext cx="1557428" cy="16234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5677634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985659"/>
                <a:satOff val="-18787"/>
                <a:lumOff val="-7941"/>
                <a:alphaOff val="0"/>
                <a:satMod val="103000"/>
                <a:lumMod val="118000"/>
              </a:schemeClr>
            </a:gs>
            <a:gs pos="50000">
              <a:schemeClr val="accent2">
                <a:hueOff val="3985659"/>
                <a:satOff val="-18787"/>
                <a:lumOff val="-7941"/>
                <a:alphaOff val="0"/>
                <a:satMod val="89000"/>
                <a:lumMod val="91000"/>
              </a:schemeClr>
            </a:gs>
            <a:gs pos="100000">
              <a:schemeClr val="accent2">
                <a:hueOff val="3985659"/>
                <a:satOff val="-18787"/>
                <a:lumOff val="-7941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Atti del</a:t>
          </a:r>
          <a:br>
            <a:rPr lang="it-IT" sz="2200" kern="1200" spc="-50" baseline="0" noProof="0" dirty="0" smtClean="0">
              <a:latin typeface="Corbel" pitchFamily="34" charset="0"/>
            </a:rPr>
          </a:br>
          <a:r>
            <a:rPr lang="it-IT" sz="2200" kern="1200" spc="-50" baseline="0" noProof="0" dirty="0" err="1" smtClean="0">
              <a:latin typeface="Corbel" pitchFamily="34" charset="0"/>
            </a:rPr>
            <a:t>Trevisio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5727499" y="1652062"/>
        <a:ext cx="1521713" cy="1969321"/>
      </dsp:txXfrm>
    </dsp:sp>
    <dsp:sp modelId="{B68F94D2-D73D-420A-802B-DFDC9BE4ED4C}">
      <dsp:nvSpPr>
        <dsp:cNvPr id="0" name=""/>
        <dsp:cNvSpPr/>
      </dsp:nvSpPr>
      <dsp:spPr>
        <a:xfrm>
          <a:off x="7506768" y="55297"/>
          <a:ext cx="1687987" cy="15960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7528860" y="1652062"/>
          <a:ext cx="164821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5314212"/>
                <a:satOff val="-25049"/>
                <a:lumOff val="-10588"/>
                <a:alphaOff val="0"/>
                <a:satMod val="103000"/>
                <a:lumMod val="118000"/>
              </a:schemeClr>
            </a:gs>
            <a:gs pos="50000">
              <a:schemeClr val="accent2">
                <a:hueOff val="5314212"/>
                <a:satOff val="-25049"/>
                <a:lumOff val="-10588"/>
                <a:alphaOff val="0"/>
                <a:satMod val="89000"/>
                <a:lumMod val="91000"/>
              </a:schemeClr>
            </a:gs>
            <a:gs pos="100000">
              <a:schemeClr val="accent2">
                <a:hueOff val="5314212"/>
                <a:satOff val="-25049"/>
                <a:lumOff val="-10588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Cesare Pavese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7579548" y="1652062"/>
        <a:ext cx="1546837" cy="1968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24665"/>
          <a:ext cx="9433048" cy="1652062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332279" y="204719"/>
          <a:ext cx="1554558" cy="14337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83838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Palazzo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Marchionale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333703" y="1652062"/>
        <a:ext cx="1521713" cy="1969321"/>
      </dsp:txXfrm>
    </dsp:sp>
    <dsp:sp modelId="{BF646D7A-C7D0-4489-A68F-61F32B7DB0C6}">
      <dsp:nvSpPr>
        <dsp:cNvPr id="0" name=""/>
        <dsp:cNvSpPr/>
      </dsp:nvSpPr>
      <dsp:spPr>
        <a:xfrm>
          <a:off x="2098622" y="133330"/>
          <a:ext cx="1664476" cy="14907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2088942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328553"/>
                <a:satOff val="-6262"/>
                <a:lumOff val="-2647"/>
                <a:alphaOff val="0"/>
                <a:satMod val="103000"/>
                <a:lumMod val="118000"/>
              </a:schemeClr>
            </a:gs>
            <a:gs pos="50000">
              <a:schemeClr val="accent2">
                <a:hueOff val="1328553"/>
                <a:satOff val="-6262"/>
                <a:lumOff val="-2647"/>
                <a:alphaOff val="0"/>
                <a:satMod val="89000"/>
                <a:lumMod val="91000"/>
              </a:schemeClr>
            </a:gs>
            <a:gs pos="100000">
              <a:schemeClr val="accent2">
                <a:hueOff val="1328553"/>
                <a:satOff val="-6262"/>
                <a:lumOff val="-2647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Collegio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err="1" smtClean="0">
              <a:latin typeface="Corbel" pitchFamily="34" charset="0"/>
            </a:rPr>
            <a:t>Trevisio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2138807" y="1652062"/>
        <a:ext cx="1521713" cy="1969321"/>
      </dsp:txXfrm>
    </dsp:sp>
    <dsp:sp modelId="{41BC1ABA-1F87-4B1E-94EC-41724CD12655}">
      <dsp:nvSpPr>
        <dsp:cNvPr id="0" name=""/>
        <dsp:cNvSpPr/>
      </dsp:nvSpPr>
      <dsp:spPr>
        <a:xfrm>
          <a:off x="3997819" y="109185"/>
          <a:ext cx="1474864" cy="14882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3894046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657106"/>
                <a:satOff val="-12525"/>
                <a:lumOff val="-5294"/>
                <a:alphaOff val="0"/>
                <a:satMod val="103000"/>
                <a:lumMod val="118000"/>
              </a:schemeClr>
            </a:gs>
            <a:gs pos="50000">
              <a:schemeClr val="accent2">
                <a:hueOff val="2657106"/>
                <a:satOff val="-12525"/>
                <a:lumOff val="-5294"/>
                <a:alphaOff val="0"/>
                <a:satMod val="89000"/>
                <a:lumMod val="91000"/>
              </a:schemeClr>
            </a:gs>
            <a:gs pos="100000">
              <a:schemeClr val="accent2">
                <a:hueOff val="2657106"/>
                <a:satOff val="-12525"/>
                <a:lumOff val="-5294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P. Luigi Frumento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3943911" y="1652062"/>
        <a:ext cx="1521713" cy="1969321"/>
      </dsp:txXfrm>
    </dsp:sp>
    <dsp:sp modelId="{D88C7409-AB93-4FE3-A61D-F51EE8A4B008}">
      <dsp:nvSpPr>
        <dsp:cNvPr id="0" name=""/>
        <dsp:cNvSpPr/>
      </dsp:nvSpPr>
      <dsp:spPr>
        <a:xfrm>
          <a:off x="5688546" y="65934"/>
          <a:ext cx="1557428" cy="16234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5677634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985659"/>
                <a:satOff val="-18787"/>
                <a:lumOff val="-7941"/>
                <a:alphaOff val="0"/>
                <a:satMod val="103000"/>
                <a:lumMod val="118000"/>
              </a:schemeClr>
            </a:gs>
            <a:gs pos="50000">
              <a:schemeClr val="accent2">
                <a:hueOff val="3985659"/>
                <a:satOff val="-18787"/>
                <a:lumOff val="-7941"/>
                <a:alphaOff val="0"/>
                <a:satMod val="89000"/>
                <a:lumMod val="91000"/>
              </a:schemeClr>
            </a:gs>
            <a:gs pos="100000">
              <a:schemeClr val="accent2">
                <a:hueOff val="3985659"/>
                <a:satOff val="-18787"/>
                <a:lumOff val="-7941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Atti del</a:t>
          </a:r>
          <a:br>
            <a:rPr lang="it-IT" sz="2200" kern="1200" spc="-50" baseline="0" noProof="0" dirty="0" smtClean="0">
              <a:latin typeface="Corbel" pitchFamily="34" charset="0"/>
            </a:rPr>
          </a:br>
          <a:r>
            <a:rPr lang="it-IT" sz="2200" kern="1200" spc="-50" baseline="0" noProof="0" dirty="0" err="1" smtClean="0">
              <a:latin typeface="Corbel" pitchFamily="34" charset="0"/>
            </a:rPr>
            <a:t>Trevisio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5727499" y="1652062"/>
        <a:ext cx="1521713" cy="1969321"/>
      </dsp:txXfrm>
    </dsp:sp>
    <dsp:sp modelId="{B68F94D2-D73D-420A-802B-DFDC9BE4ED4C}">
      <dsp:nvSpPr>
        <dsp:cNvPr id="0" name=""/>
        <dsp:cNvSpPr/>
      </dsp:nvSpPr>
      <dsp:spPr>
        <a:xfrm>
          <a:off x="7506768" y="55297"/>
          <a:ext cx="1687987" cy="15960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7528860" y="1652062"/>
          <a:ext cx="164821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5314212"/>
                <a:satOff val="-25049"/>
                <a:lumOff val="-10588"/>
                <a:alphaOff val="0"/>
                <a:satMod val="103000"/>
                <a:lumMod val="118000"/>
              </a:schemeClr>
            </a:gs>
            <a:gs pos="50000">
              <a:schemeClr val="accent2">
                <a:hueOff val="5314212"/>
                <a:satOff val="-25049"/>
                <a:lumOff val="-10588"/>
                <a:alphaOff val="0"/>
                <a:satMod val="89000"/>
                <a:lumMod val="91000"/>
              </a:schemeClr>
            </a:gs>
            <a:gs pos="100000">
              <a:schemeClr val="accent2">
                <a:hueOff val="5314212"/>
                <a:satOff val="-25049"/>
                <a:lumOff val="-10588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Cesare Pavese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7579548" y="1652062"/>
        <a:ext cx="1546837" cy="19684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24665"/>
          <a:ext cx="9433048" cy="1652062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332279" y="204719"/>
          <a:ext cx="1554558" cy="14337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83838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Palazzo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Marchionale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333703" y="1652062"/>
        <a:ext cx="1521713" cy="1969321"/>
      </dsp:txXfrm>
    </dsp:sp>
    <dsp:sp modelId="{BF646D7A-C7D0-4489-A68F-61F32B7DB0C6}">
      <dsp:nvSpPr>
        <dsp:cNvPr id="0" name=""/>
        <dsp:cNvSpPr/>
      </dsp:nvSpPr>
      <dsp:spPr>
        <a:xfrm>
          <a:off x="2098622" y="133330"/>
          <a:ext cx="1664476" cy="14907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2088942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328553"/>
                <a:satOff val="-6262"/>
                <a:lumOff val="-2647"/>
                <a:alphaOff val="0"/>
                <a:satMod val="103000"/>
                <a:lumMod val="118000"/>
              </a:schemeClr>
            </a:gs>
            <a:gs pos="50000">
              <a:schemeClr val="accent2">
                <a:hueOff val="1328553"/>
                <a:satOff val="-6262"/>
                <a:lumOff val="-2647"/>
                <a:alphaOff val="0"/>
                <a:satMod val="89000"/>
                <a:lumMod val="91000"/>
              </a:schemeClr>
            </a:gs>
            <a:gs pos="100000">
              <a:schemeClr val="accent2">
                <a:hueOff val="1328553"/>
                <a:satOff val="-6262"/>
                <a:lumOff val="-2647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Collegio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err="1" smtClean="0">
              <a:latin typeface="Corbel" pitchFamily="34" charset="0"/>
            </a:rPr>
            <a:t>Trevisio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2138807" y="1652062"/>
        <a:ext cx="1521713" cy="1969321"/>
      </dsp:txXfrm>
    </dsp:sp>
    <dsp:sp modelId="{41BC1ABA-1F87-4B1E-94EC-41724CD12655}">
      <dsp:nvSpPr>
        <dsp:cNvPr id="0" name=""/>
        <dsp:cNvSpPr/>
      </dsp:nvSpPr>
      <dsp:spPr>
        <a:xfrm>
          <a:off x="3997819" y="109185"/>
          <a:ext cx="1474864" cy="14882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3894046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657106"/>
                <a:satOff val="-12525"/>
                <a:lumOff val="-5294"/>
                <a:alphaOff val="0"/>
                <a:satMod val="103000"/>
                <a:lumMod val="118000"/>
              </a:schemeClr>
            </a:gs>
            <a:gs pos="50000">
              <a:schemeClr val="accent2">
                <a:hueOff val="2657106"/>
                <a:satOff val="-12525"/>
                <a:lumOff val="-5294"/>
                <a:alphaOff val="0"/>
                <a:satMod val="89000"/>
                <a:lumMod val="91000"/>
              </a:schemeClr>
            </a:gs>
            <a:gs pos="100000">
              <a:schemeClr val="accent2">
                <a:hueOff val="2657106"/>
                <a:satOff val="-12525"/>
                <a:lumOff val="-5294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P. Luigi Frumento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3943911" y="1652062"/>
        <a:ext cx="1521713" cy="1969321"/>
      </dsp:txXfrm>
    </dsp:sp>
    <dsp:sp modelId="{D88C7409-AB93-4FE3-A61D-F51EE8A4B008}">
      <dsp:nvSpPr>
        <dsp:cNvPr id="0" name=""/>
        <dsp:cNvSpPr/>
      </dsp:nvSpPr>
      <dsp:spPr>
        <a:xfrm>
          <a:off x="5688546" y="65934"/>
          <a:ext cx="1557428" cy="16234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5677634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985659"/>
                <a:satOff val="-18787"/>
                <a:lumOff val="-7941"/>
                <a:alphaOff val="0"/>
                <a:satMod val="103000"/>
                <a:lumMod val="118000"/>
              </a:schemeClr>
            </a:gs>
            <a:gs pos="50000">
              <a:schemeClr val="accent2">
                <a:hueOff val="3985659"/>
                <a:satOff val="-18787"/>
                <a:lumOff val="-7941"/>
                <a:alphaOff val="0"/>
                <a:satMod val="89000"/>
                <a:lumMod val="91000"/>
              </a:schemeClr>
            </a:gs>
            <a:gs pos="100000">
              <a:schemeClr val="accent2">
                <a:hueOff val="3985659"/>
                <a:satOff val="-18787"/>
                <a:lumOff val="-7941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Atti del</a:t>
          </a:r>
          <a:br>
            <a:rPr lang="it-IT" sz="2200" kern="1200" spc="-50" baseline="0" noProof="0" dirty="0" smtClean="0">
              <a:latin typeface="Corbel" pitchFamily="34" charset="0"/>
            </a:rPr>
          </a:br>
          <a:r>
            <a:rPr lang="it-IT" sz="2200" kern="1200" spc="-50" baseline="0" noProof="0" dirty="0" err="1" smtClean="0">
              <a:latin typeface="Corbel" pitchFamily="34" charset="0"/>
            </a:rPr>
            <a:t>Trevisio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5727499" y="1652062"/>
        <a:ext cx="1521713" cy="1969321"/>
      </dsp:txXfrm>
    </dsp:sp>
    <dsp:sp modelId="{B68F94D2-D73D-420A-802B-DFDC9BE4ED4C}">
      <dsp:nvSpPr>
        <dsp:cNvPr id="0" name=""/>
        <dsp:cNvSpPr/>
      </dsp:nvSpPr>
      <dsp:spPr>
        <a:xfrm>
          <a:off x="7506768" y="55297"/>
          <a:ext cx="1687987" cy="15960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7528860" y="1652062"/>
          <a:ext cx="164821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5314212"/>
                <a:satOff val="-25049"/>
                <a:lumOff val="-10588"/>
                <a:alphaOff val="0"/>
                <a:satMod val="103000"/>
                <a:lumMod val="118000"/>
              </a:schemeClr>
            </a:gs>
            <a:gs pos="50000">
              <a:schemeClr val="accent2">
                <a:hueOff val="5314212"/>
                <a:satOff val="-25049"/>
                <a:lumOff val="-10588"/>
                <a:alphaOff val="0"/>
                <a:satMod val="89000"/>
                <a:lumMod val="91000"/>
              </a:schemeClr>
            </a:gs>
            <a:gs pos="100000">
              <a:schemeClr val="accent2">
                <a:hueOff val="5314212"/>
                <a:satOff val="-25049"/>
                <a:lumOff val="-10588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Cesare Pavese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7579548" y="1652062"/>
        <a:ext cx="1546837" cy="19684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F4AF3-FAB8-444C-81AB-52C89640E279}">
      <dsp:nvSpPr>
        <dsp:cNvPr id="0" name=""/>
        <dsp:cNvSpPr/>
      </dsp:nvSpPr>
      <dsp:spPr>
        <a:xfrm>
          <a:off x="0" y="24665"/>
          <a:ext cx="9433048" cy="1652062"/>
        </a:xfrm>
        <a:prstGeom prst="roundRect">
          <a:avLst>
            <a:gd name="adj" fmla="val 10000"/>
          </a:avLst>
        </a:prstGeom>
        <a:solidFill>
          <a:schemeClr val="bg1">
            <a:lumMod val="65000"/>
            <a:alpha val="9000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3EB61A-2E04-409F-8F87-79F190ED3CE0}">
      <dsp:nvSpPr>
        <dsp:cNvPr id="0" name=""/>
        <dsp:cNvSpPr/>
      </dsp:nvSpPr>
      <dsp:spPr>
        <a:xfrm>
          <a:off x="332279" y="204719"/>
          <a:ext cx="1554558" cy="143370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72025E-E8B8-4F94-94D0-DC22D7F762FB}">
      <dsp:nvSpPr>
        <dsp:cNvPr id="0" name=""/>
        <dsp:cNvSpPr/>
      </dsp:nvSpPr>
      <dsp:spPr>
        <a:xfrm rot="10800000">
          <a:off x="283838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Palazzo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Marchionale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333703" y="1652062"/>
        <a:ext cx="1521713" cy="1969321"/>
      </dsp:txXfrm>
    </dsp:sp>
    <dsp:sp modelId="{BF646D7A-C7D0-4489-A68F-61F32B7DB0C6}">
      <dsp:nvSpPr>
        <dsp:cNvPr id="0" name=""/>
        <dsp:cNvSpPr/>
      </dsp:nvSpPr>
      <dsp:spPr>
        <a:xfrm>
          <a:off x="2098622" y="133330"/>
          <a:ext cx="1664476" cy="149075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B0666F-2CF1-4C21-A251-46E6EBFF7C1D}">
      <dsp:nvSpPr>
        <dsp:cNvPr id="0" name=""/>
        <dsp:cNvSpPr/>
      </dsp:nvSpPr>
      <dsp:spPr>
        <a:xfrm rot="10800000">
          <a:off x="2088942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1328553"/>
                <a:satOff val="-6262"/>
                <a:lumOff val="-2647"/>
                <a:alphaOff val="0"/>
                <a:satMod val="103000"/>
                <a:lumMod val="118000"/>
              </a:schemeClr>
            </a:gs>
            <a:gs pos="50000">
              <a:schemeClr val="accent2">
                <a:hueOff val="1328553"/>
                <a:satOff val="-6262"/>
                <a:lumOff val="-2647"/>
                <a:alphaOff val="0"/>
                <a:satMod val="89000"/>
                <a:lumMod val="91000"/>
              </a:schemeClr>
            </a:gs>
            <a:gs pos="100000">
              <a:schemeClr val="accent2">
                <a:hueOff val="1328553"/>
                <a:satOff val="-6262"/>
                <a:lumOff val="-2647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Collegio</a:t>
          </a:r>
        </a:p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err="1" smtClean="0">
              <a:latin typeface="Corbel" pitchFamily="34" charset="0"/>
            </a:rPr>
            <a:t>Trevisio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2138807" y="1652062"/>
        <a:ext cx="1521713" cy="1969321"/>
      </dsp:txXfrm>
    </dsp:sp>
    <dsp:sp modelId="{41BC1ABA-1F87-4B1E-94EC-41724CD12655}">
      <dsp:nvSpPr>
        <dsp:cNvPr id="0" name=""/>
        <dsp:cNvSpPr/>
      </dsp:nvSpPr>
      <dsp:spPr>
        <a:xfrm>
          <a:off x="3997819" y="109185"/>
          <a:ext cx="1474864" cy="14882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84ED54-4761-44DA-8086-D5FD397A1C95}">
      <dsp:nvSpPr>
        <dsp:cNvPr id="0" name=""/>
        <dsp:cNvSpPr/>
      </dsp:nvSpPr>
      <dsp:spPr>
        <a:xfrm rot="10800000">
          <a:off x="3894046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2657106"/>
                <a:satOff val="-12525"/>
                <a:lumOff val="-5294"/>
                <a:alphaOff val="0"/>
                <a:satMod val="103000"/>
                <a:lumMod val="118000"/>
              </a:schemeClr>
            </a:gs>
            <a:gs pos="50000">
              <a:schemeClr val="accent2">
                <a:hueOff val="2657106"/>
                <a:satOff val="-12525"/>
                <a:lumOff val="-5294"/>
                <a:alphaOff val="0"/>
                <a:satMod val="89000"/>
                <a:lumMod val="91000"/>
              </a:schemeClr>
            </a:gs>
            <a:gs pos="100000">
              <a:schemeClr val="accent2">
                <a:hueOff val="2657106"/>
                <a:satOff val="-12525"/>
                <a:lumOff val="-5294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P. Luigi Frumento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3943911" y="1652062"/>
        <a:ext cx="1521713" cy="1969321"/>
      </dsp:txXfrm>
    </dsp:sp>
    <dsp:sp modelId="{D88C7409-AB93-4FE3-A61D-F51EE8A4B008}">
      <dsp:nvSpPr>
        <dsp:cNvPr id="0" name=""/>
        <dsp:cNvSpPr/>
      </dsp:nvSpPr>
      <dsp:spPr>
        <a:xfrm>
          <a:off x="5688546" y="65934"/>
          <a:ext cx="1557428" cy="16234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B5BDBA-3C7A-41F1-8C33-F13937A84B36}">
      <dsp:nvSpPr>
        <dsp:cNvPr id="0" name=""/>
        <dsp:cNvSpPr/>
      </dsp:nvSpPr>
      <dsp:spPr>
        <a:xfrm rot="10800000">
          <a:off x="5677634" y="1652062"/>
          <a:ext cx="162144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3985659"/>
                <a:satOff val="-18787"/>
                <a:lumOff val="-7941"/>
                <a:alphaOff val="0"/>
                <a:satMod val="103000"/>
                <a:lumMod val="118000"/>
              </a:schemeClr>
            </a:gs>
            <a:gs pos="50000">
              <a:schemeClr val="accent2">
                <a:hueOff val="3985659"/>
                <a:satOff val="-18787"/>
                <a:lumOff val="-7941"/>
                <a:alphaOff val="0"/>
                <a:satMod val="89000"/>
                <a:lumMod val="91000"/>
              </a:schemeClr>
            </a:gs>
            <a:gs pos="100000">
              <a:schemeClr val="accent2">
                <a:hueOff val="3985659"/>
                <a:satOff val="-18787"/>
                <a:lumOff val="-7941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56464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spc="-50" baseline="0" noProof="0" dirty="0" smtClean="0">
              <a:latin typeface="Corbel" pitchFamily="34" charset="0"/>
            </a:rPr>
            <a:t>Atti del</a:t>
          </a:r>
          <a:br>
            <a:rPr lang="it-IT" sz="2200" kern="1200" spc="-50" baseline="0" noProof="0" dirty="0" smtClean="0">
              <a:latin typeface="Corbel" pitchFamily="34" charset="0"/>
            </a:rPr>
          </a:br>
          <a:r>
            <a:rPr lang="it-IT" sz="2200" kern="1200" spc="-50" baseline="0" noProof="0" dirty="0" err="1" smtClean="0">
              <a:latin typeface="Corbel" pitchFamily="34" charset="0"/>
            </a:rPr>
            <a:t>Trevisio</a:t>
          </a:r>
          <a:endParaRPr lang="it-IT" sz="2200" kern="1200" spc="-50" baseline="0" noProof="0" dirty="0">
            <a:latin typeface="Corbel" pitchFamily="34" charset="0"/>
          </a:endParaRPr>
        </a:p>
      </dsp:txBody>
      <dsp:txXfrm rot="10800000">
        <a:off x="5727499" y="1652062"/>
        <a:ext cx="1521713" cy="1969321"/>
      </dsp:txXfrm>
    </dsp:sp>
    <dsp:sp modelId="{B68F94D2-D73D-420A-802B-DFDC9BE4ED4C}">
      <dsp:nvSpPr>
        <dsp:cNvPr id="0" name=""/>
        <dsp:cNvSpPr/>
      </dsp:nvSpPr>
      <dsp:spPr>
        <a:xfrm>
          <a:off x="7506768" y="55297"/>
          <a:ext cx="1687987" cy="15960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B706799-997B-4F74-B652-58B58A51EA58}">
      <dsp:nvSpPr>
        <dsp:cNvPr id="0" name=""/>
        <dsp:cNvSpPr/>
      </dsp:nvSpPr>
      <dsp:spPr>
        <a:xfrm rot="10800000">
          <a:off x="7528860" y="1652062"/>
          <a:ext cx="1648213" cy="2019186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2">
                <a:hueOff val="5314212"/>
                <a:satOff val="-25049"/>
                <a:lumOff val="-10588"/>
                <a:alphaOff val="0"/>
                <a:satMod val="103000"/>
                <a:lumMod val="118000"/>
              </a:schemeClr>
            </a:gs>
            <a:gs pos="50000">
              <a:schemeClr val="accent2">
                <a:hueOff val="5314212"/>
                <a:satOff val="-25049"/>
                <a:lumOff val="-10588"/>
                <a:alphaOff val="0"/>
                <a:satMod val="89000"/>
                <a:lumMod val="91000"/>
              </a:schemeClr>
            </a:gs>
            <a:gs pos="100000">
              <a:schemeClr val="accent2">
                <a:hueOff val="5314212"/>
                <a:satOff val="-25049"/>
                <a:lumOff val="-10588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152" tIns="274320" rIns="73152" bIns="163576" numCol="1" spcCol="1270" anchor="t" anchorCtr="0">
          <a:noAutofit/>
        </a:bodyPr>
        <a:lstStyle/>
        <a:p>
          <a:pPr lvl="0" algn="l" defTabSz="914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spc="-50" baseline="0" noProof="0" dirty="0" smtClean="0">
              <a:latin typeface="Corbel" pitchFamily="34" charset="0"/>
            </a:rPr>
            <a:t>Cesare Pavese</a:t>
          </a:r>
          <a:endParaRPr lang="it-IT" sz="2300" kern="1200" spc="-50" baseline="0" noProof="0" dirty="0">
            <a:latin typeface="Corbel" pitchFamily="34" charset="0"/>
          </a:endParaRPr>
        </a:p>
      </dsp:txBody>
      <dsp:txXfrm rot="10800000">
        <a:off x="7579548" y="1652062"/>
        <a:ext cx="1546837" cy="19684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it-IT">
                <a:solidFill>
                  <a:schemeClr val="tx2"/>
                </a:solidFill>
              </a:rPr>
              <a:t>09/04/2016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‹N›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it-IT"/>
              <a:pPr/>
              <a:t>09/04/2016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9525" y="460375"/>
            <a:ext cx="4192588" cy="2359025"/>
          </a:xfrm>
        </p:spPr>
      </p:sp>
    </p:spTree>
    <p:extLst>
      <p:ext uri="{BB962C8B-B14F-4D97-AF65-F5344CB8AC3E}">
        <p14:creationId xmlns:p14="http://schemas.microsoft.com/office/powerpoint/2010/main" val="1452491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 noResize="1"/>
          </p:cNvSpPr>
          <p:nvPr>
            <p:ph type="sldImg"/>
          </p:nvPr>
        </p:nvSpPr>
        <p:spPr>
          <a:xfrm>
            <a:off x="384175" y="695325"/>
            <a:ext cx="6089650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7823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it-IT" smtClean="0"/>
              <a:pPr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376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9525" y="460375"/>
            <a:ext cx="4192588" cy="2359025"/>
          </a:xfrm>
        </p:spPr>
      </p:sp>
    </p:spTree>
    <p:extLst>
      <p:ext uri="{BB962C8B-B14F-4D97-AF65-F5344CB8AC3E}">
        <p14:creationId xmlns:p14="http://schemas.microsoft.com/office/powerpoint/2010/main" val="706890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9525" y="460375"/>
            <a:ext cx="4192588" cy="2359025"/>
          </a:xfrm>
        </p:spPr>
      </p:sp>
    </p:spTree>
    <p:extLst>
      <p:ext uri="{BB962C8B-B14F-4D97-AF65-F5344CB8AC3E}">
        <p14:creationId xmlns:p14="http://schemas.microsoft.com/office/powerpoint/2010/main" val="1530251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9525" y="460375"/>
            <a:ext cx="4192588" cy="2359025"/>
          </a:xfrm>
        </p:spPr>
      </p:sp>
    </p:spTree>
    <p:extLst>
      <p:ext uri="{BB962C8B-B14F-4D97-AF65-F5344CB8AC3E}">
        <p14:creationId xmlns:p14="http://schemas.microsoft.com/office/powerpoint/2010/main" val="2190275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9525" y="460375"/>
            <a:ext cx="4192588" cy="2359025"/>
          </a:xfrm>
        </p:spPr>
      </p:sp>
    </p:spTree>
    <p:extLst>
      <p:ext uri="{BB962C8B-B14F-4D97-AF65-F5344CB8AC3E}">
        <p14:creationId xmlns:p14="http://schemas.microsoft.com/office/powerpoint/2010/main" val="772128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it-IT"/>
              <a:t>09/04/2016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it-IT"/>
              <a:t>09/04/2016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it-IT"/>
              <a:t>09/04/2016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it-IT"/>
              <a:t>09/04/2016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it-IT"/>
              <a:t>09/04/2016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it-IT"/>
              <a:t>09/04/2016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it-IT"/>
              <a:t>09/04/2016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it-IT"/>
              <a:t>09/04/2016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it-IT" smtClean="0"/>
              <a:t>Fare clic sull'icona per inserire un'immagine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it-IT"/>
              <a:t>09/04/2016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it-IT"/>
              <a:pPr/>
              <a:t>09/04/2016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/>
              <a:pPr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CasellaDiTesto 1"/>
          <p:cNvSpPr txBox="1">
            <a:spLocks noChangeArrowheads="1"/>
          </p:cNvSpPr>
          <p:nvPr/>
        </p:nvSpPr>
        <p:spPr bwMode="auto">
          <a:xfrm>
            <a:off x="3862164" y="2791600"/>
            <a:ext cx="792088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>
              <a:defRPr sz="4400">
                <a:solidFill>
                  <a:schemeClr val="tx1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ndara" panose="020E0502030303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sz="60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+mj-cs"/>
              </a:rPr>
              <a:t>Cesare Pavese al collegio </a:t>
            </a:r>
            <a:r>
              <a:rPr lang="it-IT" sz="6000" i="1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+mj-ea"/>
                <a:cs typeface="+mj-cs"/>
              </a:rPr>
              <a:t>Trevisio</a:t>
            </a:r>
            <a:endParaRPr lang="it-IT" sz="6000" i="1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+mj-ea"/>
              <a:cs typeface="+mj-cs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150196" y="5455896"/>
            <a:ext cx="7894613" cy="124460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l">
              <a:spcBef>
                <a:spcPts val="0"/>
              </a:spcBef>
              <a:buNone/>
            </a:pPr>
            <a:r>
              <a:rPr lang="it-IT" sz="3600" i="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Dionigi Roggero          9 aprile 2016</a:t>
            </a:r>
            <a:endParaRPr lang="it-IT" sz="3600" i="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8708" y="227786"/>
            <a:ext cx="1557909" cy="203916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http://upload.wikimedia.org/wikipedia/commons/6/62/Escudo_somas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917" y="208936"/>
            <a:ext cx="1550952" cy="206793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79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/>
          </p:nvPr>
        </p:nvGraphicFramePr>
        <p:xfrm>
          <a:off x="1485900" y="2210937"/>
          <a:ext cx="9433048" cy="3671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://www.videohifi.com/magazine/numero-6/file-e-immagini/indice.gif/image_pre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23" y="203532"/>
            <a:ext cx="3821084" cy="176174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 rot="16200000">
            <a:off x="3667692" y="5212085"/>
            <a:ext cx="1038225" cy="793296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8614692" y="341864"/>
            <a:ext cx="1413233" cy="1623414"/>
          </a:xfrm>
          <a:prstGeom prst="roundRect">
            <a:avLst>
              <a:gd name="adj" fmla="val 10000"/>
            </a:avLst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3758020"/>
              <a:satOff val="-16817"/>
              <a:lumOff val="-277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043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12" y="1333019"/>
            <a:ext cx="4034070" cy="5242835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589205" y="1772816"/>
            <a:ext cx="446449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kumimoji="1"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</a:t>
            </a:r>
            <a:r>
              <a:rPr kumimoji="1"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24 fiorile dell’anno XIII [11 maggio 1805], </a:t>
            </a:r>
            <a:r>
              <a:rPr kumimoji="1"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Napoleone emanava da Milano </a:t>
            </a:r>
            <a:r>
              <a:rPr kumimoji="1"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decreto imperiale di trasferimento del </a:t>
            </a:r>
            <a:br>
              <a:rPr kumimoji="1"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kumimoji="1"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Liceo Imperiale da Alessandria a Casale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" y="106500"/>
            <a:ext cx="9982843" cy="980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5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Il Liceo Imperiale di Casale</a:t>
            </a:r>
            <a:endParaRPr lang="it-IT" sz="5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5" t="38066" r="35402" b="41170"/>
          <a:stretch/>
        </p:blipFill>
        <p:spPr>
          <a:xfrm>
            <a:off x="10142128" y="106500"/>
            <a:ext cx="1856086" cy="238639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1439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8882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it-IT" altLang="it-IT" sz="4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Congresso Agrario di Casale</a:t>
            </a:r>
          </a:p>
        </p:txBody>
      </p:sp>
      <p:pic>
        <p:nvPicPr>
          <p:cNvPr id="3" name="Picture 7" descr="trevisi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17" y="1262975"/>
            <a:ext cx="2708275" cy="369728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iazza castello negr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23" y="1251069"/>
            <a:ext cx="4719637" cy="3721100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301209"/>
            <a:ext cx="12188825" cy="1556792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 algn="l"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562100" indent="-228600" algn="l"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1981200" indent="-228600" algn="l"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buFont typeface="Wingdings" panose="05000000000000000000" pitchFamily="2" charset="2"/>
              <a:buNone/>
            </a:pPr>
            <a:r>
              <a:rPr lang="it-IT" altLang="it-IT" dirty="0">
                <a:solidFill>
                  <a:srgbClr val="003366"/>
                </a:solidFill>
                <a:effectLst/>
                <a:ea typeface="ＭＳ Ｐゴシック" panose="020B0600070205080204" pitchFamily="34" charset="-128"/>
              </a:rPr>
              <a:t>   </a:t>
            </a:r>
            <a:r>
              <a:rPr lang="it-IT" alt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Dal 30 agosto al 3 settembre 1847 nel </a:t>
            </a:r>
            <a:br>
              <a:rPr lang="it-IT" alt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alt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collegio convitto dei Somaschi si tenne </a:t>
            </a:r>
            <a:br>
              <a:rPr lang="it-IT" alt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alt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V Congresso Agrario di Casale</a:t>
            </a:r>
          </a:p>
        </p:txBody>
      </p:sp>
    </p:spTree>
    <p:extLst>
      <p:ext uri="{BB962C8B-B14F-4D97-AF65-F5344CB8AC3E}">
        <p14:creationId xmlns:p14="http://schemas.microsoft.com/office/powerpoint/2010/main" val="92521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8882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it-IT" altLang="it-IT" sz="4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Congresso Agrario di </a:t>
            </a:r>
            <a:r>
              <a:rPr lang="it-IT" altLang="it-IT" sz="4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Casale</a:t>
            </a:r>
          </a:p>
          <a:p>
            <a:pPr algn="ctr">
              <a:buClrTx/>
              <a:buSzTx/>
              <a:buFontTx/>
              <a:buNone/>
            </a:pPr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(30 agosto </a:t>
            </a:r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- 3 </a:t>
            </a:r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settembre 1847)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20" y="1628800"/>
            <a:ext cx="6696744" cy="502255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 rot="8317774">
            <a:off x="7589429" y="2582416"/>
            <a:ext cx="1246191" cy="851725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935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/>
          <p:cNvSpPr txBox="1">
            <a:spLocks/>
          </p:cNvSpPr>
          <p:nvPr/>
        </p:nvSpPr>
        <p:spPr>
          <a:xfrm>
            <a:off x="-31235" y="264208"/>
            <a:ext cx="12188825" cy="98072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6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Il Regio Liceo Ginnasio </a:t>
            </a:r>
            <a:endParaRPr lang="it-IT" sz="60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341" y="1484784"/>
            <a:ext cx="6959671" cy="518457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31686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590" y="1685820"/>
            <a:ext cx="6375172" cy="4782504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 rot="9014632">
            <a:off x="6654872" y="4714460"/>
            <a:ext cx="1038225" cy="793296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-31160" y="28828"/>
            <a:ext cx="12172672" cy="1415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5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centenario di Dante a Casale</a:t>
            </a:r>
          </a:p>
          <a:p>
            <a:pPr algn="ctr"/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(14 maggio </a:t>
            </a:r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1865)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8503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02324" y="476672"/>
            <a:ext cx="6048672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Luzzi Fortunato</a:t>
            </a:r>
            <a:endParaRPr lang="it-IT" altLang="it-IT" sz="4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6310436" y="1600339"/>
            <a:ext cx="5472608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0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it-IT" sz="30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Dante </a:t>
            </a:r>
            <a:r>
              <a:rPr lang="it-IT" sz="3000" i="1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Allighieri</a:t>
            </a:r>
            <a:r>
              <a:rPr lang="it-IT" sz="30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nel </a:t>
            </a:r>
            <a:r>
              <a:rPr lang="it-IT" sz="30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</a:t>
            </a:r>
            <a:r>
              <a:rPr lang="it-IT" sz="30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centenario dalla </a:t>
            </a:r>
            <a:r>
              <a:rPr lang="it-IT" sz="30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nascita. Inno </a:t>
            </a:r>
            <a:r>
              <a:rPr lang="it-IT" sz="30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messo in musica dall'egregio maestro Fortunato Luzzi e cantato dagli allievi del Collegio </a:t>
            </a:r>
            <a:r>
              <a:rPr lang="it-IT" sz="30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Convitto </a:t>
            </a:r>
            <a:r>
              <a:rPr lang="it-IT" sz="30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</a:t>
            </a:r>
            <a:r>
              <a:rPr lang="it-IT" sz="3000" i="1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Casalmonferrato</a:t>
            </a:r>
            <a:r>
              <a:rPr lang="it-IT" sz="30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il </a:t>
            </a:r>
            <a:r>
              <a:rPr lang="it-IT" sz="30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XIV di maggio MDCCCLXV. </a:t>
            </a:r>
            <a:r>
              <a:rPr lang="it-IT" sz="3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Casale </a:t>
            </a:r>
            <a:r>
              <a:rPr lang="it-IT" sz="30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</a:t>
            </a:r>
            <a:r>
              <a:rPr lang="it-IT" sz="3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Corrado 1865</a:t>
            </a:r>
            <a:endParaRPr lang="it-IT" altLang="it-IT" sz="30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3" y="188640"/>
            <a:ext cx="5108891" cy="638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2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74332" y="332656"/>
            <a:ext cx="55448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Francesco Calandri</a:t>
            </a:r>
            <a:endParaRPr lang="it-IT" altLang="it-IT" sz="4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662364" y="1412776"/>
            <a:ext cx="5472608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8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fausta commemorazione del VI centenario dalla nascita di Dante </a:t>
            </a:r>
            <a:r>
              <a:rPr lang="it-IT" sz="2800" i="1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Allighieri</a:t>
            </a:r>
            <a:r>
              <a:rPr lang="it-IT" sz="28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decretata dall'onorevole municipio e dagli istituti scolastici di </a:t>
            </a:r>
            <a:r>
              <a:rPr lang="it-IT" sz="2800" i="1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Casalmonferrato</a:t>
            </a:r>
            <a:r>
              <a:rPr lang="it-IT" sz="28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800" i="1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ispiro'</a:t>
            </a:r>
            <a:r>
              <a:rPr lang="it-IT" sz="28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queste iscrizioni a Francesco Calandri Somasco, rettore nel R. Collegio convitto, </a:t>
            </a:r>
            <a:r>
              <a:rPr 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Casale, G. Corrado tipografo del municipio, 1865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pictures.abebooks.com/BANDURO/1651203311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6" t="9454" r="7113" b="6640"/>
          <a:stretch/>
        </p:blipFill>
        <p:spPr bwMode="auto">
          <a:xfrm>
            <a:off x="261764" y="332656"/>
            <a:ext cx="4680520" cy="6270131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200" y="44624"/>
            <a:ext cx="1089876" cy="1656184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934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10236" y="0"/>
            <a:ext cx="767858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Marco Giovanni Ponta</a:t>
            </a: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1799-1849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5446340" y="1819269"/>
            <a:ext cx="5472608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Casale passò anche un altro illustre dantista, padre Marco Giovanni Ponta, che morì al </a:t>
            </a:r>
            <a:r>
              <a:rPr lang="it-IT" sz="3600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Trevisio</a:t>
            </a:r>
            <a:r>
              <a:rPr lang="it-IT" sz="3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nel 1849 </a:t>
            </a:r>
            <a:endParaRPr lang="it-IT" altLang="it-IT" sz="3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http://i.ebayimg.com/00/s/NjAwWDgwMA==/z/3WoAAOSwdvpWDrZ3/$_5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5" t="7560" r="30071" b="10541"/>
          <a:stretch/>
        </p:blipFill>
        <p:spPr bwMode="auto">
          <a:xfrm>
            <a:off x="189756" y="188640"/>
            <a:ext cx="4320480" cy="653095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1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10236" y="0"/>
            <a:ext cx="5400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Jacopo Giuliani</a:t>
            </a: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(Canelli 1818 – Firenze 1884)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4510236" y="2708920"/>
            <a:ext cx="691276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Più noto col nome secolare Giambattista, filologo, linguista </a:t>
            </a:r>
            <a:b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storico della letteratura </a:t>
            </a:r>
            <a:b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italiana, il padre somasco è </a:t>
            </a:r>
            <a:r>
              <a:rPr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considerato </a:t>
            </a: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uno dei maggiori dantisti dell’Ottocento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868" y="0"/>
            <a:ext cx="1800200" cy="2509691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96655"/>
            <a:ext cx="4032448" cy="6298145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9429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1517611281"/>
              </p:ext>
            </p:extLst>
          </p:nvPr>
        </p:nvGraphicFramePr>
        <p:xfrm>
          <a:off x="1485900" y="2210937"/>
          <a:ext cx="9433048" cy="3671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://www.videohifi.com/magazine/numero-6/file-e-immagini/indice.gif/image_pre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23" y="203532"/>
            <a:ext cx="3821084" cy="176174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 rot="16200000">
            <a:off x="1939499" y="5135640"/>
            <a:ext cx="1038225" cy="793296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8614692" y="341864"/>
            <a:ext cx="1413233" cy="1623414"/>
          </a:xfrm>
          <a:prstGeom prst="roundRect">
            <a:avLst>
              <a:gd name="adj" fmla="val 10000"/>
            </a:avLst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3758020"/>
              <a:satOff val="-16817"/>
              <a:lumOff val="-277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27594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upload.wikimedia.org/wikipedia/commons/6/62/Escudo_somasc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08" y="1003240"/>
            <a:ext cx="2502278" cy="3336371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" y="-4644"/>
            <a:ext cx="12188824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>
              <a:spcBef>
                <a:spcPct val="0"/>
              </a:spcBef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buClrTx/>
              <a:buSzTx/>
              <a:buFontTx/>
              <a:buNone/>
            </a:pPr>
            <a:r>
              <a:rPr lang="pt-BR" sz="4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Ordo </a:t>
            </a:r>
            <a:r>
              <a:rPr lang="pt-BR" sz="40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Clericorum Regularium a </a:t>
            </a:r>
            <a:r>
              <a:rPr lang="pt-BR" sz="4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Somascha</a:t>
            </a:r>
            <a:endParaRPr lang="it-IT" altLang="it-IT" sz="40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" y="4471808"/>
            <a:ext cx="1218882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L’ordine, fondato </a:t>
            </a:r>
            <a:r>
              <a:rPr 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 </a:t>
            </a: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"Compagnia </a:t>
            </a:r>
            <a:r>
              <a:rPr 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servi dei poveri" </a:t>
            </a: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san Girolamo Emiliani e approvato </a:t>
            </a:r>
            <a:r>
              <a:rPr 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</a:t>
            </a:r>
            <a:r>
              <a:rPr lang="it-IT" sz="280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papa Paolo </a:t>
            </a: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III </a:t>
            </a:r>
            <a:b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 1540, si </a:t>
            </a:r>
            <a:r>
              <a:rPr 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dedicano prevalentemente all'istruzione e </a:t>
            </a: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all'educazione cristiana </a:t>
            </a:r>
            <a:r>
              <a:rPr 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</a:t>
            </a: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gioventù. Il motto </a:t>
            </a:r>
            <a:r>
              <a:rPr lang="it-IT" sz="2800" i="1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Onus</a:t>
            </a:r>
            <a:r>
              <a:rPr lang="it-IT" sz="28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i="1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meum</a:t>
            </a:r>
            <a:r>
              <a:rPr lang="it-IT" sz="28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 </a:t>
            </a: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mio </a:t>
            </a:r>
            <a:r>
              <a:rPr 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carico è leggero, è tratto da Matteo 11,30</a:t>
            </a:r>
            <a:r>
              <a:rPr 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12290" name="Picture 2" descr="Dipinto di Achille Zambelli (191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170" y="1031308"/>
            <a:ext cx="2476010" cy="3323503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9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/>
          </p:nvPr>
        </p:nvGraphicFramePr>
        <p:xfrm>
          <a:off x="1485900" y="2210937"/>
          <a:ext cx="9433048" cy="3671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://www.videohifi.com/magazine/numero-6/file-e-immagini/indice.gif/image_pre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23" y="203532"/>
            <a:ext cx="3821084" cy="176174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 rot="16200000">
            <a:off x="5539900" y="5063632"/>
            <a:ext cx="1038225" cy="793296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8614692" y="341864"/>
            <a:ext cx="1413233" cy="1623414"/>
          </a:xfrm>
          <a:prstGeom prst="roundRect">
            <a:avLst>
              <a:gd name="adj" fmla="val 10000"/>
            </a:avLst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3758020"/>
              <a:satOff val="-16817"/>
              <a:lumOff val="-277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336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46" y="31809"/>
            <a:ext cx="1218882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Luigi Frumento</a:t>
            </a: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(Savona 1891 – Rapallo 1969)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734372" y="1595021"/>
            <a:ext cx="541645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1938 al 1946 Rettore e Preside del collegio </a:t>
            </a:r>
            <a:r>
              <a:rPr lang="it-IT" altLang="it-IT" sz="28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Trevisio</a:t>
            </a:r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durante l’ultimo conflitto mondiale 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gravissimo pericolo per la sua incolumità ha 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prestato generosamente la sua opera per la salvezza </a:t>
            </a:r>
            <a:b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tanti perseguitati dalla violenza nazista e fascista, </a:t>
            </a:r>
            <a:b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 cui Cesare Pavese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3" b="13273"/>
          <a:stretch/>
        </p:blipFill>
        <p:spPr>
          <a:xfrm>
            <a:off x="1557908" y="1568377"/>
            <a:ext cx="3816424" cy="4382784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383641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46" y="31809"/>
            <a:ext cx="1218882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Suor Elvira Frumento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530" y="1052736"/>
            <a:ext cx="7704856" cy="5414455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9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/>
          </p:nvPr>
        </p:nvGraphicFramePr>
        <p:xfrm>
          <a:off x="1485900" y="2210937"/>
          <a:ext cx="9433048" cy="3671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://www.videohifi.com/magazine/numero-6/file-e-immagini/indice.gif/image_pre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23" y="203532"/>
            <a:ext cx="3821084" cy="176174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 rot="16200000">
            <a:off x="7300795" y="4969151"/>
            <a:ext cx="1038225" cy="793296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8614692" y="341864"/>
            <a:ext cx="1413233" cy="1623414"/>
          </a:xfrm>
          <a:prstGeom prst="roundRect">
            <a:avLst>
              <a:gd name="adj" fmla="val 10000"/>
            </a:avLst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3758020"/>
              <a:satOff val="-16817"/>
              <a:lumOff val="-277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06904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546" y="31809"/>
            <a:ext cx="12188825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Libro degli Atti del Collegio </a:t>
            </a:r>
            <a:r>
              <a:rPr lang="it-IT" altLang="it-IT" sz="48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Trevisio</a:t>
            </a:r>
            <a:endParaRPr lang="it-IT" altLang="it-IT" sz="4800" dirty="0" smtClean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altLang="it-IT" sz="3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(9-10 luglio 1945)</a:t>
            </a:r>
            <a:endParaRPr lang="it-IT" altLang="it-IT" sz="3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350" y="1700808"/>
            <a:ext cx="6645216" cy="492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9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74332" y="117693"/>
            <a:ext cx="6264696" cy="630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ritiro dei tedeschi </a:t>
            </a: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(24-25 aprile 1945)</a:t>
            </a:r>
          </a:p>
          <a:p>
            <a:pPr algn="ctr"/>
            <a:endParaRPr lang="it-IT" altLang="it-IT" sz="4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qualche giorni i tedeschi avevano incominciato a ritirare </a:t>
            </a:r>
            <a:b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artiglierie antiaeree dalla collina di Sant’Anna e nella notte dal </a:t>
            </a:r>
            <a:b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al 25 aprile con le bande repubblicane lasciarono completamente la città. Forse non fecero a tempo alcuni capi: si asserragliarono nelle scuole nuove. </a:t>
            </a:r>
          </a:p>
          <a:p>
            <a:pPr algn="ctr"/>
            <a:endParaRPr lang="it-IT" altLang="it-IT" sz="3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17693"/>
            <a:ext cx="4608512" cy="6822152"/>
          </a:xfrm>
          <a:prstGeom prst="rect">
            <a:avLst/>
          </a:prstGeom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 rot="2922702">
            <a:off x="74436" y="225634"/>
            <a:ext cx="916487" cy="613010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19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374332" y="117693"/>
            <a:ext cx="6264696" cy="7355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Liberazione di Casale</a:t>
            </a: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(25 aprile 1945)</a:t>
            </a:r>
          </a:p>
          <a:p>
            <a:pPr algn="ctr"/>
            <a:endParaRPr lang="it-IT" altLang="it-IT" sz="4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convittori lasciati in libertà per </a:t>
            </a:r>
            <a:r>
              <a:rPr lang="it-IT" altLang="it-IT" sz="28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aggiungere le proprie famiglie, vanno ad arruolarsi in massa nei partigiani e appaiono tosto in divisa e armati (con quale trepidazione nostra si può immaginare) e al comando del Preside del Liceo Scientifico, Capitano Lovera, presidiano il ponte della ferrovia, la </a:t>
            </a:r>
            <a:r>
              <a:rPr lang="it-IT" altLang="it-IT" sz="2800" i="1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Stipel</a:t>
            </a:r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b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altri luoghi importanti della città. </a:t>
            </a:r>
          </a:p>
          <a:p>
            <a:pPr algn="ctr"/>
            <a:endParaRPr lang="it-IT" altLang="it-IT" sz="3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117693"/>
            <a:ext cx="4464496" cy="6608959"/>
          </a:xfrm>
          <a:prstGeom prst="rect">
            <a:avLst/>
          </a:prstGeom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 rot="2585779">
            <a:off x="995617" y="1787183"/>
            <a:ext cx="916487" cy="613010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92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46" y="31809"/>
            <a:ext cx="1218882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Felice Lovera</a:t>
            </a: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(Valdieri 1901 – 1957)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446340" y="1773659"/>
            <a:ext cx="5416458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Insegnante di lettere al Liceo scientifico Galileo Ferraris di Torino, poi preside 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Liceo </a:t>
            </a:r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cientifico 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Palli di Casale e infine ispettore al Ministero  della Pubblica istruzione di Roma. E’ stato eletto al Senato della Repubblica  nella prima legislatura (1948-1953)</a:t>
            </a:r>
          </a:p>
        </p:txBody>
      </p:sp>
      <p:pic>
        <p:nvPicPr>
          <p:cNvPr id="6" name="Picture 2" descr="http://www.senato.it/leg/01/Immagini/Senatori/00009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92" y="1484784"/>
            <a:ext cx="3528392" cy="497895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6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942284" y="260648"/>
            <a:ext cx="7030517" cy="575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delazione</a:t>
            </a:r>
          </a:p>
          <a:p>
            <a:pPr algn="ctr"/>
            <a:endParaRPr lang="it-IT" altLang="it-IT" sz="4400" i="1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convittori della nostra 2</a:t>
            </a:r>
            <a:r>
              <a:rPr lang="it-IT" altLang="it-IT" sz="2800" i="1" baseline="30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Media… riusciti ad eludere la vigilanza, erano andati ripetutamente a deporre presso il Comando del Fascio locale perfide calunnie contro P. Ministro e P. </a:t>
            </a:r>
            <a:r>
              <a:rPr lang="it-IT" altLang="it-IT" sz="2800" i="1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Zambonati</a:t>
            </a:r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Capi </a:t>
            </a:r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d’accusa erano gesti ed espressioni travisate, incriminate d’antifascismo, ma ciò che ebbe </a:t>
            </a:r>
            <a:b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i="1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più peso fu la denuncia che io nascondevo molti ufficiali dell’esercito.</a:t>
            </a:r>
            <a:endParaRPr lang="it-IT" altLang="it-IT" sz="3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96" y="188640"/>
            <a:ext cx="4413887" cy="6498899"/>
          </a:xfrm>
          <a:prstGeom prst="rect">
            <a:avLst/>
          </a:prstGeom>
        </p:spPr>
      </p:pic>
      <p:sp>
        <p:nvSpPr>
          <p:cNvPr id="8" name="AutoShape 4"/>
          <p:cNvSpPr>
            <a:spLocks noChangeArrowheads="1"/>
          </p:cNvSpPr>
          <p:nvPr/>
        </p:nvSpPr>
        <p:spPr bwMode="auto">
          <a:xfrm rot="10800000">
            <a:off x="2782044" y="980728"/>
            <a:ext cx="916487" cy="613010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62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2"/>
          <p:cNvSpPr txBox="1">
            <a:spLocks noChangeArrowheads="1"/>
          </p:cNvSpPr>
          <p:nvPr/>
        </p:nvSpPr>
        <p:spPr>
          <a:xfrm>
            <a:off x="-1" y="1"/>
            <a:ext cx="12188825" cy="119697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no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it-IT" altLang="it-IT" sz="6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Palazzo </a:t>
            </a:r>
            <a:r>
              <a:rPr lang="it-IT" altLang="it-IT" sz="60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Trevisio</a:t>
            </a:r>
            <a:r>
              <a:rPr lang="it-IT" altLang="it-IT" sz="6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it-IT" altLang="it-IT" sz="6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(antico palazzo marchionale)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Castello aere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0950" y="1366838"/>
            <a:ext cx="4849812" cy="523081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 rot="8422058">
            <a:off x="5868061" y="2444816"/>
            <a:ext cx="1038225" cy="793296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885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/>
          </p:nvPr>
        </p:nvGraphicFramePr>
        <p:xfrm>
          <a:off x="1485900" y="2210937"/>
          <a:ext cx="9433048" cy="36712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2" name="Picture 4" descr="http://www.videohifi.com/magazine/numero-6/file-e-immagini/indice.gif/image_previe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823" y="203532"/>
            <a:ext cx="3821084" cy="176174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 rot="16200000">
            <a:off x="9112164" y="4966426"/>
            <a:ext cx="1038225" cy="793296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6" name="Rettangolo arrotondato 5"/>
          <p:cNvSpPr/>
          <p:nvPr/>
        </p:nvSpPr>
        <p:spPr>
          <a:xfrm>
            <a:off x="8614692" y="341864"/>
            <a:ext cx="1413233" cy="1623414"/>
          </a:xfrm>
          <a:prstGeom prst="roundRect">
            <a:avLst>
              <a:gd name="adj" fmla="val 10000"/>
            </a:avLst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3758020"/>
              <a:satOff val="-16817"/>
              <a:lumOff val="-277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253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graphicEl>
                                              <a:dgm id="{ACBF4AF3-FAB8-444C-81AB-52C89640E2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>
                                            <p:graphicEl>
                                              <a:dgm id="{C43EB61A-2E04-409F-8F87-79F190ED3C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3" dur="500"/>
                                        <p:tgtEl>
                                          <p:spTgt spid="11">
                                            <p:graphicEl>
                                              <a:dgm id="{2572025E-E8B8-4F94-94D0-DC22D7F762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>
                                            <p:graphicEl>
                                              <a:dgm id="{BF646D7A-C7D0-4489-A68F-61F32B7DB0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11">
                                            <p:graphicEl>
                                              <a:dgm id="{E4B0666F-2CF1-4C21-A251-46E6EBFF7C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41BC1ABA-1F87-4B1E-94EC-41724CD12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11">
                                            <p:graphicEl>
                                              <a:dgm id="{5284ED54-4761-44DA-8086-D5FD397A1C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>
                                            <p:graphicEl>
                                              <a:dgm id="{D88C7409-AB93-4FE3-A61D-F51EE8A4B0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53" dur="500"/>
                                        <p:tgtEl>
                                          <p:spTgt spid="11">
                                            <p:graphicEl>
                                              <a:dgm id="{87B5BDBA-3C7A-41F1-8C33-F13937A84B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>
                                            <p:graphicEl>
                                              <a:dgm id="{B68F94D2-D73D-420A-802B-DFDC9BE4E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3" dur="500"/>
                                        <p:tgtEl>
                                          <p:spTgt spid="11">
                                            <p:graphicEl>
                                              <a:dgm id="{9B706799-997B-4F74-B652-58B58A51EA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Sub>
          <a:bldDgm bld="one"/>
        </p:bldSub>
      </p:bldGraphic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14" name="Text Box 10"/>
          <p:cNvSpPr txBox="1">
            <a:spLocks noChangeArrowheads="1"/>
          </p:cNvSpPr>
          <p:nvPr/>
        </p:nvSpPr>
        <p:spPr bwMode="auto">
          <a:xfrm>
            <a:off x="7752811" y="2798160"/>
            <a:ext cx="443601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</a:t>
            </a:r>
            <a:r>
              <a:rPr lang="it-IT" altLang="it-IT" sz="2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Giovanni </a:t>
            </a:r>
            <a:r>
              <a:rPr lang="it-IT" altLang="it-IT" sz="2600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Baravalle</a:t>
            </a:r>
            <a:endParaRPr lang="it-IT" altLang="it-IT" sz="2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19" y="3565023"/>
            <a:ext cx="2595332" cy="3068514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Rettangolo arrotondato 8"/>
          <p:cNvSpPr/>
          <p:nvPr/>
        </p:nvSpPr>
        <p:spPr>
          <a:xfrm>
            <a:off x="273070" y="3627732"/>
            <a:ext cx="3231270" cy="3230268"/>
          </a:xfrm>
          <a:prstGeom prst="roundRect">
            <a:avLst>
              <a:gd name="adj" fmla="val 10000"/>
            </a:avLst>
          </a:prstGeom>
          <a:blipFill rotWithShape="1">
            <a:blip r:embed="rId3"/>
            <a:srcRect/>
            <a:stretch>
              <a:fillRect l="-5808" r="1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2">
            <a:schemeClr val="accent2">
              <a:tint val="50000"/>
              <a:hueOff val="5010693"/>
              <a:satOff val="-22423"/>
              <a:lumOff val="-370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7" descr="trevisio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48" y="1167543"/>
            <a:ext cx="4034664" cy="5508051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31808"/>
            <a:ext cx="1219437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5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Collegio Convitto </a:t>
            </a:r>
            <a:r>
              <a:rPr lang="it-IT" altLang="it-IT" sz="54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Trevisio</a:t>
            </a:r>
            <a:endParaRPr lang="it-IT" altLang="it-IT" sz="5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-34646" y="2860129"/>
            <a:ext cx="37527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Cesare Pavese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70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0" y="31808"/>
            <a:ext cx="12194371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Padre Giovanni </a:t>
            </a:r>
            <a:r>
              <a:rPr lang="it-IT" altLang="it-IT" sz="48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Baravalle</a:t>
            </a:r>
            <a:endParaRPr lang="it-IT" altLang="it-IT" sz="4800" dirty="0" smtClean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(Mondovì 1915 – Genova-Nervi 1999)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5229200"/>
            <a:ext cx="12194371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Direttore </a:t>
            </a:r>
            <a:r>
              <a:rPr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spirituale e animatore dei </a:t>
            </a: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convittori, fu legato </a:t>
            </a:r>
            <a:b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profonda </a:t>
            </a:r>
            <a:r>
              <a:rPr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amicizia con Cesare Pavese, </a:t>
            </a: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accolto  </a:t>
            </a:r>
            <a:b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 collegio sotto il falso </a:t>
            </a:r>
            <a:r>
              <a:rPr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nome </a:t>
            </a: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Carlo </a:t>
            </a:r>
            <a:r>
              <a:rPr lang="it-IT" sz="32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Deambrogio</a:t>
            </a: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t="14432" r="18224" b="19152"/>
          <a:stretch/>
        </p:blipFill>
        <p:spPr>
          <a:xfrm>
            <a:off x="3324877" y="1458039"/>
            <a:ext cx="5544616" cy="3465110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97537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878388" y="5996607"/>
            <a:ext cx="58119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agosto 1990</a:t>
            </a:r>
            <a:endParaRPr lang="it-IT" altLang="it-IT" sz="4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Il Monferr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12" y="5661248"/>
            <a:ext cx="540060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 rot="8247771">
            <a:off x="10394020" y="526173"/>
            <a:ext cx="1348611" cy="981144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69" r="2205" b="49775"/>
          <a:stretch/>
        </p:blipFill>
        <p:spPr>
          <a:xfrm>
            <a:off x="2097367" y="204963"/>
            <a:ext cx="8142443" cy="5400600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50330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6022404" y="692151"/>
            <a:ext cx="493236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it-IT" alt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cinquecentina di Vincenzo Cartari consultata da Pavese nella biblioteca dei padri </a:t>
            </a:r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Somaschi 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" r="-3482" b="2297"/>
          <a:stretch/>
        </p:blipFill>
        <p:spPr>
          <a:xfrm>
            <a:off x="1053852" y="238664"/>
            <a:ext cx="4248472" cy="6139159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80" y="3547755"/>
            <a:ext cx="4604004" cy="283006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 rot="7764522">
            <a:off x="4540983" y="646418"/>
            <a:ext cx="1348611" cy="981144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05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utoUpdateAnimBg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ChangeArrowheads="1"/>
          </p:cNvSpPr>
          <p:nvPr/>
        </p:nvSpPr>
        <p:spPr bwMode="auto">
          <a:xfrm>
            <a:off x="8398668" y="1412776"/>
            <a:ext cx="3294705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miei libri ho poco da dirle, mi dispiace che non abbia ancora letto </a:t>
            </a:r>
            <a:r>
              <a:rPr lang="it-IT" altLang="it-IT" sz="2800" u="sng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Leucò</a:t>
            </a:r>
            <a:r>
              <a:rPr lang="it-IT" altLang="it-IT" sz="2800" u="sng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altLang="it-IT" sz="2800" u="sng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che, pur con parecchie riserve, ritengo a tutt’oggi il mio lavoro più impegnativo.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19" y="1241199"/>
            <a:ext cx="3830201" cy="5500169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196752"/>
            <a:ext cx="3816424" cy="5556713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 rot="8442727">
            <a:off x="6660293" y="2443922"/>
            <a:ext cx="1038225" cy="793296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31808"/>
            <a:ext cx="121943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Cesare Pavese a padre </a:t>
            </a:r>
            <a:r>
              <a:rPr lang="it-IT" altLang="it-IT" sz="40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Baravalle</a:t>
            </a:r>
            <a:endParaRPr lang="it-IT" altLang="it-IT" sz="4000" dirty="0" smtClean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(15 gennaio 1949)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203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utoUpdateAnimBg="0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avese, Cesare - 1947 - DIALOGHI CON LEUCO'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88" y="1824505"/>
            <a:ext cx="3308732" cy="4649813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3601"/>
            <a:ext cx="1218882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6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Dialoghi con </a:t>
            </a:r>
            <a:r>
              <a:rPr lang="it-IT" altLang="it-IT" sz="60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Leucò</a:t>
            </a:r>
            <a:endParaRPr lang="it-IT" altLang="it-IT" sz="6000" dirty="0" smtClean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altLang="it-IT" sz="3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(1947)</a:t>
            </a:r>
            <a:endParaRPr lang="it-IT" altLang="it-IT" sz="3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/>
          <p:cNvPicPr/>
          <p:nvPr/>
        </p:nvPicPr>
        <p:blipFill rotWithShape="1">
          <a:blip r:embed="rId3"/>
          <a:srcRect l="54234" t="24919" r="14220" b="13054"/>
          <a:stretch/>
        </p:blipFill>
        <p:spPr>
          <a:xfrm>
            <a:off x="3934172" y="1857202"/>
            <a:ext cx="4032448" cy="461711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326660" y="2420888"/>
            <a:ext cx="3528392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Perdono </a:t>
            </a:r>
            <a:r>
              <a:rPr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tutti </a:t>
            </a: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b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tutti chiedo perdono</a:t>
            </a: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 </a:t>
            </a:r>
            <a:r>
              <a:rPr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bene? </a:t>
            </a:r>
            <a:endParaRPr lang="it-IT" sz="3200" dirty="0" smtClean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</a:t>
            </a:r>
            <a:r>
              <a:rPr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fate troppi </a:t>
            </a: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pettegolezzi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 rot="18942715">
            <a:off x="4063626" y="4902903"/>
            <a:ext cx="1038225" cy="793296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83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utoUpdateAnimBg="0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734372" y="2492896"/>
            <a:ext cx="581192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 settembre 1996</a:t>
            </a:r>
            <a:endParaRPr lang="it-IT" altLang="it-IT" sz="4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4" descr="Il Monferr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700" y="1196752"/>
            <a:ext cx="540060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4" t="8400" r="56612" b="56165"/>
          <a:stretch/>
        </p:blipFill>
        <p:spPr>
          <a:xfrm>
            <a:off x="477788" y="188640"/>
            <a:ext cx="4791095" cy="640871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8699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5547" y="97111"/>
            <a:ext cx="12188825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b="1" i="1" dirty="0">
                <a:solidFill>
                  <a:srgbClr val="990000"/>
                </a:solidFill>
                <a:latin typeface="Abadi MT Condensed Light" pitchFamily="34" charset="0"/>
              </a:rPr>
              <a:t> </a:t>
            </a:r>
            <a:r>
              <a:rPr lang="it-IT" altLang="it-IT" sz="4400" b="1" i="1" dirty="0" smtClean="0">
                <a:solidFill>
                  <a:srgbClr val="990000"/>
                </a:solidFill>
                <a:latin typeface="Abadi MT Condensed Light" pitchFamily="34" charset="0"/>
              </a:rPr>
              <a:t>     </a:t>
            </a:r>
            <a:r>
              <a:rPr lang="it-IT" altLang="it-IT" sz="6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Cesarina Sini</a:t>
            </a:r>
            <a:br>
              <a:rPr lang="it-IT" altLang="it-IT" sz="6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(1923 – 2015)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5568661"/>
            <a:ext cx="12188825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3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Cesarina Sini era la figlia primogenita di Maria, </a:t>
            </a:r>
            <a:br>
              <a:rPr lang="it-IT" altLang="it-IT" sz="3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3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sorella </a:t>
            </a:r>
            <a:r>
              <a:rPr lang="it-IT" altLang="it-IT" sz="34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Cesare </a:t>
            </a:r>
            <a:r>
              <a:rPr lang="it-IT" altLang="it-IT" sz="3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Pavese e moglie di Guglielmo Sini </a:t>
            </a:r>
            <a:endParaRPr lang="it-IT" altLang="it-IT" sz="3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104" y="1699901"/>
            <a:ext cx="5544616" cy="3728999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 rot="2413121">
            <a:off x="4743829" y="1860316"/>
            <a:ext cx="916487" cy="613010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64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870276" y="2521627"/>
            <a:ext cx="5446341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maggio 2015</a:t>
            </a:r>
            <a:endParaRPr lang="it-IT" alt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Il Monferr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683" y="1196752"/>
            <a:ext cx="540060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5" t="52053" r="38679" b="7692"/>
          <a:stretch/>
        </p:blipFill>
        <p:spPr>
          <a:xfrm>
            <a:off x="405780" y="87520"/>
            <a:ext cx="3682901" cy="6623553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05128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2"/>
          <p:cNvSpPr txBox="1">
            <a:spLocks noChangeArrowheads="1"/>
          </p:cNvSpPr>
          <p:nvPr/>
        </p:nvSpPr>
        <p:spPr>
          <a:xfrm>
            <a:off x="0" y="116632"/>
            <a:ext cx="12188825" cy="14057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it-IT" altLang="it-IT" sz="4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Palazzo detto di Gian Giorgio </a:t>
            </a:r>
            <a:r>
              <a:rPr lang="it-IT" altLang="it-IT" sz="44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Paleologo</a:t>
            </a:r>
            <a:endParaRPr lang="it-IT" altLang="it-IT" sz="4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"/>
          <a:stretch/>
        </p:blipFill>
        <p:spPr>
          <a:xfrm>
            <a:off x="2025960" y="980728"/>
            <a:ext cx="8136904" cy="5812550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82724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230317" y="5589240"/>
            <a:ext cx="684076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 Luisa, sorella di Cesarina, </a:t>
            </a:r>
            <a:b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 cimitero di Casale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396" y="1556792"/>
            <a:ext cx="4932669" cy="369950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6" y="188640"/>
            <a:ext cx="4853078" cy="6470770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042834" y="97111"/>
            <a:ext cx="7151538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Cesarina Sini</a:t>
            </a:r>
            <a:r>
              <a:rPr lang="it-IT" altLang="it-IT" sz="4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altLang="it-IT" sz="4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(1923 – 2015)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93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958508" y="2348880"/>
            <a:ext cx="5230317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ottobre 2005</a:t>
            </a:r>
            <a:endParaRPr lang="it-IT" altLang="it-IT" sz="44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Il Monferra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31" y="1052736"/>
            <a:ext cx="5014293" cy="133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t="52499" r="34246" b="6951"/>
          <a:stretch/>
        </p:blipFill>
        <p:spPr>
          <a:xfrm>
            <a:off x="209037" y="82289"/>
            <a:ext cx="6565458" cy="6562057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Picture 2" descr="http://www.addamosebastiano.it/quell%27anticoragazz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68" y="3501008"/>
            <a:ext cx="1709876" cy="278329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04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5547" y="0"/>
            <a:ext cx="12188825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b="1" i="1" dirty="0">
                <a:solidFill>
                  <a:srgbClr val="990000"/>
                </a:solidFill>
                <a:latin typeface="Abadi MT Condensed Light" pitchFamily="34" charset="0"/>
              </a:rPr>
              <a:t> </a:t>
            </a:r>
            <a:r>
              <a:rPr lang="it-IT" altLang="it-IT" sz="5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Lorenzo Mondo al </a:t>
            </a:r>
            <a:r>
              <a:rPr lang="it-IT" altLang="it-IT" sz="54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Trevisio</a:t>
            </a:r>
            <a:endParaRPr lang="it-IT" altLang="it-IT" sz="5400" dirty="0" smtClean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(28 ottobre 2005)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543" y="1484784"/>
            <a:ext cx="7488832" cy="4965999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7514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1389103"/>
            <a:ext cx="7709861" cy="511256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547" y="0"/>
            <a:ext cx="12188825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b="1" i="1" dirty="0">
                <a:solidFill>
                  <a:srgbClr val="990000"/>
                </a:solidFill>
                <a:latin typeface="Abadi MT Condensed Light" pitchFamily="34" charset="0"/>
              </a:rPr>
              <a:t> </a:t>
            </a:r>
            <a:r>
              <a:rPr lang="it-IT" altLang="it-IT" sz="4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Lorenzo Mondo in Santa Caterina</a:t>
            </a: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(28 ottobre 2005)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8819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ChangeArrowheads="1"/>
          </p:cNvSpPr>
          <p:nvPr/>
        </p:nvSpPr>
        <p:spPr bwMode="auto">
          <a:xfrm>
            <a:off x="3845847" y="982645"/>
            <a:ext cx="3976757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 giro di portico intorno al cortile, 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quelle </a:t>
            </a:r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scalette di mattoni per cui dai corridoi s’andava 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sotto </a:t>
            </a:r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tetti, e la 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grande </a:t>
            </a:r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cappella </a:t>
            </a:r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semibuia…</a:t>
            </a:r>
          </a:p>
          <a:p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altLang="it-IT" sz="28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casa in collina</a:t>
            </a:r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r>
              <a:rPr lang="it-IT" altLang="it-IT" sz="28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cap.  XVII)</a:t>
            </a:r>
          </a:p>
        </p:txBody>
      </p:sp>
      <p:pic>
        <p:nvPicPr>
          <p:cNvPr id="1026" name="Picture 2" descr="http://img2.annuncicdn.it/3a/9e/3a9eba83dd67d297b73d692dd355eec9_or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72" y="764704"/>
            <a:ext cx="3169447" cy="5342783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11 - portici trevisi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997" y="676788"/>
            <a:ext cx="3649679" cy="544380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75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ChangeArrowheads="1"/>
          </p:cNvSpPr>
          <p:nvPr/>
        </p:nvSpPr>
        <p:spPr bwMode="auto">
          <a:xfrm>
            <a:off x="4570696" y="0"/>
            <a:ext cx="76236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b="1" i="1" dirty="0">
                <a:solidFill>
                  <a:srgbClr val="990000"/>
                </a:solidFill>
                <a:latin typeface="Abadi MT Condensed Light" pitchFamily="34" charset="0"/>
              </a:rPr>
              <a:t> </a:t>
            </a:r>
            <a:r>
              <a:rPr lang="it-IT" altLang="it-IT" sz="4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Lorenzo Mondo al </a:t>
            </a:r>
            <a:r>
              <a:rPr lang="it-IT" altLang="it-IT" sz="44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Trevisio</a:t>
            </a:r>
            <a:endParaRPr lang="it-IT" altLang="it-IT" sz="4400" dirty="0" smtClean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(28 ottobre 2005)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832750" y="1283156"/>
            <a:ext cx="6497961" cy="430893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878388" y="1958307"/>
            <a:ext cx="5184576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Avrei voluto che la soglia del collegio, quel freddo portone massiccio, fosse murata, fosse come una tomba.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alt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altLang="it-IT" sz="3200" i="1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casa in collina</a:t>
            </a:r>
            <a:r>
              <a:rPr lang="it-IT" alt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</a:t>
            </a:r>
            <a:r>
              <a:rPr lang="it-IT" alt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XVII)</a:t>
            </a:r>
          </a:p>
        </p:txBody>
      </p:sp>
    </p:spTree>
    <p:extLst>
      <p:ext uri="{BB962C8B-B14F-4D97-AF65-F5344CB8AC3E}">
        <p14:creationId xmlns:p14="http://schemas.microsoft.com/office/powerpoint/2010/main" val="164763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4300" y="1772816"/>
            <a:ext cx="8496944" cy="3671786"/>
          </a:xfrm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>		</a:t>
            </a:r>
            <a:r>
              <a:rPr lang="it-IT" sz="9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</a:rPr>
              <a:t>Grazie</a:t>
            </a:r>
            <a:r>
              <a:rPr lang="it-IT" sz="9600" dirty="0" smtClean="0"/>
              <a:t> </a:t>
            </a:r>
            <a:br>
              <a:rPr lang="it-IT" sz="9600" dirty="0" smtClean="0"/>
            </a:br>
            <a:r>
              <a:rPr lang="it-IT" sz="2400" dirty="0"/>
              <a:t/>
            </a:r>
            <a:br>
              <a:rPr lang="it-IT" sz="2400" dirty="0"/>
            </a:b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/>
              <a:t/>
            </a:r>
            <a:br>
              <a:rPr lang="it-IT" sz="2400" dirty="0"/>
            </a:br>
            <a:endParaRPr lang="en-US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55" y="188639"/>
            <a:ext cx="1988763" cy="2592289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://upload.wikimedia.org/wikipedia/commons/6/62/Escudo_somasc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004" y="188641"/>
            <a:ext cx="1944216" cy="259228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4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 noGrp="1"/>
          </p:cNvSpPr>
          <p:nvPr>
            <p:ph type="title" idx="4294967295"/>
          </p:nvPr>
        </p:nvSpPr>
        <p:spPr>
          <a:xfrm>
            <a:off x="477788" y="-360"/>
            <a:ext cx="9217024" cy="1268280"/>
          </a:xfrm>
        </p:spPr>
        <p:txBody>
          <a:bodyPr wrap="square">
            <a:noAutofit/>
          </a:bodyPr>
          <a:lstStyle/>
          <a:p>
            <a:pPr marL="342720" indent="-342720" algn="ctr">
              <a:lnSpc>
                <a:spcPct val="80000"/>
              </a:lnSpc>
              <a:spcBef>
                <a:spcPts val="1349"/>
              </a:spcBef>
              <a:tabLst>
                <a:tab pos="914040" algn="l"/>
                <a:tab pos="1828439" algn="l"/>
                <a:tab pos="2742839" algn="l"/>
                <a:tab pos="3657239" algn="l"/>
                <a:tab pos="4571639" algn="l"/>
                <a:tab pos="5486040" algn="l"/>
                <a:tab pos="6400440" algn="l"/>
                <a:tab pos="7314840" algn="l"/>
                <a:tab pos="8229240" algn="l"/>
                <a:tab pos="9143640" algn="l"/>
                <a:tab pos="10058040" algn="l"/>
              </a:tabLst>
            </a:pPr>
            <a:r>
              <a:rPr lang="it-IT" sz="6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it-IT" sz="6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it-IT" sz="54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Paleologo</a:t>
            </a:r>
            <a:r>
              <a:rPr lang="it-IT" sz="5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it-IT" sz="5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it-IT" sz="32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</a:t>
            </a:r>
            <a:r>
              <a:rPr lang="it-IT" sz="32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1305-1533)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1764" y="1514789"/>
            <a:ext cx="9865095" cy="5095130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Picture 2" descr="https://upload.wikimedia.org/wikipedia/commons/thumb/6/6a/Stemma_del_marchesato_del_Monferrato.svg/2000px-Stemma_del_marchesato_del_Monferrato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0" y="116632"/>
            <a:ext cx="2497506" cy="3185674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4"/>
          <p:cNvSpPr>
            <a:spLocks noChangeArrowheads="1"/>
          </p:cNvSpPr>
          <p:nvPr/>
        </p:nvSpPr>
        <p:spPr bwMode="auto">
          <a:xfrm rot="10800000">
            <a:off x="3934172" y="1267920"/>
            <a:ext cx="1527225" cy="1040310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sp>
        <p:nvSpPr>
          <p:cNvPr id="17" name="AutoShape 4"/>
          <p:cNvSpPr>
            <a:spLocks noChangeArrowheads="1"/>
          </p:cNvSpPr>
          <p:nvPr/>
        </p:nvSpPr>
        <p:spPr bwMode="auto">
          <a:xfrm rot="5400000">
            <a:off x="8265775" y="4570005"/>
            <a:ext cx="1454199" cy="1044397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11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numisbids.com/sales/hosted/nac/085/image0001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41"/>
          <a:stretch/>
        </p:blipFill>
        <p:spPr bwMode="auto">
          <a:xfrm>
            <a:off x="4633653" y="1316666"/>
            <a:ext cx="2952328" cy="288323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811" y="0"/>
            <a:ext cx="1215801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it-IT" altLang="it-IT" sz="44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Gian Giorgio </a:t>
            </a:r>
            <a:r>
              <a:rPr lang="it-IT" altLang="it-IT" sz="44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Paleologo</a:t>
            </a:r>
            <a:endParaRPr lang="it-IT" altLang="it-IT" sz="4400" dirty="0" smtClean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altLang="it-IT" sz="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(Trino 1488 – Casale 1533)</a:t>
            </a:r>
            <a:endParaRPr lang="it-IT" altLang="it-IT" sz="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5" name="Rectangle 5"/>
          <p:cNvSpPr>
            <a:spLocks noChangeArrowheads="1"/>
          </p:cNvSpPr>
          <p:nvPr/>
        </p:nvSpPr>
        <p:spPr bwMode="auto">
          <a:xfrm>
            <a:off x="74280" y="4316242"/>
            <a:ext cx="12071075" cy="2561986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 algn="l"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562100" indent="-228600" algn="l"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1981200" indent="-228600" algn="l"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buFontTx/>
              <a:buNone/>
            </a:pPr>
            <a:r>
              <a:rPr lang="it-IT" sz="2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Moneta (testone) in argento con il busto corazzato dell’ultimo </a:t>
            </a:r>
            <a:br>
              <a:rPr lang="it-IT" sz="2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2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marchese del Monferrato e vicario perpetuo dell'imperatore, salito </a:t>
            </a:r>
            <a:br>
              <a:rPr lang="it-IT" sz="2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2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 potere nel 1530 per la morte prematura del nipote Bonifacio </a:t>
            </a:r>
            <a:r>
              <a:rPr 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</a:t>
            </a:r>
            <a:br>
              <a:rPr 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morto</a:t>
            </a:r>
            <a:r>
              <a:rPr lang="it-IT" sz="2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meno di tre anni dopo, il giorno precedente le nozze decise, quantunque in età matura, al fine di assicurare la discendenza</a:t>
            </a:r>
            <a:endParaRPr lang="it-IT" altLang="it-IT" sz="2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1680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80" y="201599"/>
            <a:ext cx="6087842" cy="445546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 rot="2413121">
            <a:off x="3177158" y="1560180"/>
            <a:ext cx="916487" cy="613010"/>
          </a:xfrm>
          <a:prstGeom prst="rightArrow">
            <a:avLst>
              <a:gd name="adj1" fmla="val 32065"/>
              <a:gd name="adj2" fmla="val 40450"/>
            </a:avLst>
          </a:prstGeom>
          <a:solidFill>
            <a:srgbClr val="FF0000"/>
          </a:solidFill>
          <a:ln w="12600" cap="sq">
            <a:solidFill>
              <a:srgbClr val="000000"/>
            </a:solidFill>
            <a:miter lim="800000"/>
            <a:headEnd/>
            <a:tailEnd/>
          </a:ln>
          <a:effectLst>
            <a:outerShdw dist="122188" dir="2700000" algn="ctr" rotWithShape="0">
              <a:srgbClr val="000000">
                <a:alpha val="50027"/>
              </a:srgbClr>
            </a:outerShdw>
          </a:effectLst>
        </p:spPr>
        <p:txBody>
          <a:bodyPr wrap="none" anchor="ctr"/>
          <a:lstStyle/>
          <a:p>
            <a:endParaRPr lang="it-IT"/>
          </a:p>
        </p:txBody>
      </p:sp>
      <p:pic>
        <p:nvPicPr>
          <p:cNvPr id="7" name="Picture 3" descr="capitello_alen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02524" y="209440"/>
            <a:ext cx="4176464" cy="4447891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845700"/>
            <a:ext cx="12188825" cy="2012300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 algn="l"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562100" indent="-228600" algn="l"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1981200" indent="-228600" algn="l"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algn="ctr">
              <a:buNone/>
            </a:pPr>
            <a:r>
              <a:rPr lang="it-IT" alt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</a:t>
            </a:r>
            <a:r>
              <a:rPr lang="it-IT" altLang="it-IT" sz="2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palazzo marchionale fu donato il 6 luglio 1528 dalla marchesa di Monferrato Anna d’</a:t>
            </a:r>
            <a:r>
              <a:rPr lang="it-IT" altLang="it-IT" sz="2600" dirty="0" err="1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Alençon</a:t>
            </a:r>
            <a:r>
              <a:rPr lang="it-IT" altLang="it-IT" sz="2600" dirty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a nome del figlio Bonifacio e del cognato Gian Giorgio, alle monache di Santa Caterina di Casale perché vi stabilissero il loro monastero dedicato alla Beata Vergine</a:t>
            </a:r>
          </a:p>
          <a:p>
            <a:pPr algn="ctr">
              <a:buFontTx/>
              <a:buNone/>
            </a:pPr>
            <a:endParaRPr lang="it-IT" altLang="it-IT" sz="2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87701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Rectangle 2"/>
          <p:cNvSpPr txBox="1">
            <a:spLocks noChangeArrowheads="1"/>
          </p:cNvSpPr>
          <p:nvPr/>
        </p:nvSpPr>
        <p:spPr>
          <a:xfrm>
            <a:off x="0" y="0"/>
            <a:ext cx="10558908" cy="764704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normAutofit fontScale="25000" lnSpcReduction="20000"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r>
              <a:rPr lang="it-IT" altLang="it-IT" sz="4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altLang="it-IT" sz="40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17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Guglielmo IX e Anna d’</a:t>
            </a:r>
            <a:r>
              <a:rPr lang="it-IT" altLang="it-IT" sz="176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Alençon</a:t>
            </a:r>
            <a:endParaRPr lang="it-IT" altLang="it-IT" sz="17600" dirty="0" smtClean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altLang="it-IT" sz="1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altLang="it-IT" sz="128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Macrino</a:t>
            </a:r>
            <a:r>
              <a:rPr lang="it-IT" altLang="it-IT" sz="128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d’Alba, 1503)</a:t>
            </a:r>
            <a:endParaRPr lang="it-IT" altLang="it-IT" sz="128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9" descr="guglielmo IX macri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242" y="1484784"/>
            <a:ext cx="3193551" cy="3672408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nnad'alencon  macri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404" y="1484784"/>
            <a:ext cx="3240360" cy="3635824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upload.wikimedia.org/wikipedia/commons/9/92/Macrino_d%E2%80%99Alba%2C_Autoritratto%3B_Tempera_su_tavola%3B_Torino%2C_Museo_Civico_d%E2%80%99Arte_Antic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908" y="106084"/>
            <a:ext cx="1440160" cy="1799412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9" name="Rectangle 5"/>
          <p:cNvSpPr>
            <a:spLocks noChangeArrowheads="1"/>
          </p:cNvSpPr>
          <p:nvPr/>
        </p:nvSpPr>
        <p:spPr bwMode="auto">
          <a:xfrm>
            <a:off x="0" y="5373216"/>
            <a:ext cx="12188825" cy="1152128"/>
          </a:xfrm>
          <a:prstGeom prst="rect">
            <a:avLst/>
          </a:prstGeom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buChar char="n"/>
              <a:defRPr kumimoji="1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marL="742950" indent="-285750" algn="l">
              <a:buChar char="n"/>
              <a:defRPr kumimoji="1"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marL="1143000" indent="-228600" algn="l">
              <a:buChar char="n"/>
              <a:defRPr kumimoji="1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marL="1562100" indent="-228600" algn="l"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marL="1981200" indent="-228600" algn="l"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24384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2895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3352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3810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kumimoj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marL="0" indent="0" algn="ctr">
              <a:buNone/>
            </a:pPr>
            <a:r>
              <a:rPr lang="it-IT" alt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 due deliziosi </a:t>
            </a:r>
            <a:r>
              <a:rPr lang="it-IT" altLang="it-IT" sz="2600" dirty="0" err="1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ritrattini</a:t>
            </a:r>
            <a:r>
              <a:rPr lang="it-IT" alt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dei marchesi di Monferrato sono </a:t>
            </a:r>
            <a:br>
              <a:rPr lang="it-IT" alt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alt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stati separati dalla pala raffigurante la Madonna col </a:t>
            </a:r>
            <a:br>
              <a:rPr lang="it-IT" alt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it-IT" altLang="it-IT" sz="2600" dirty="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Bambino e santi conservata nel Santuario di Crea</a:t>
            </a:r>
            <a:endParaRPr lang="it-IT" altLang="it-IT" sz="26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5758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2"/>
          <p:cNvSpPr txBox="1">
            <a:spLocks noChangeArrowheads="1"/>
          </p:cNvSpPr>
          <p:nvPr/>
        </p:nvSpPr>
        <p:spPr>
          <a:xfrm>
            <a:off x="0" y="0"/>
            <a:ext cx="11927060" cy="140573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Tx/>
              <a:buNone/>
            </a:pPr>
            <a:r>
              <a:rPr lang="it-IT" altLang="it-IT" sz="480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Cortile rinascimentale con capitelli</a:t>
            </a:r>
            <a:br>
              <a:rPr lang="it-IT" altLang="it-IT" sz="480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altLang="it-IT" sz="3200" smtClean="0">
                <a:solidFill>
                  <a:srgbClr val="374C8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(Matteo Sammicheli, sec. XVI)</a:t>
            </a:r>
            <a:endParaRPr lang="it-IT" altLang="it-IT" sz="3200" dirty="0">
              <a:solidFill>
                <a:srgbClr val="374C8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1628800"/>
            <a:ext cx="7344816" cy="4785316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31750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6B324A8-CEC5-44EB-A4B6-6845E25DBA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789</Words>
  <Application>Microsoft Office PowerPoint</Application>
  <PresentationFormat>Personalizzato</PresentationFormat>
  <Paragraphs>127</Paragraphs>
  <Slides>46</Slides>
  <Notes>7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4" baseType="lpstr">
      <vt:lpstr>ＭＳ Ｐゴシック</vt:lpstr>
      <vt:lpstr>Abadi MT Condensed Light</vt:lpstr>
      <vt:lpstr>Arial</vt:lpstr>
      <vt:lpstr>Century Gothic</vt:lpstr>
      <vt:lpstr>Corbel</vt:lpstr>
      <vt:lpstr>Tahoma</vt:lpstr>
      <vt:lpstr>Wingdings</vt:lpstr>
      <vt:lpstr>Books_16x9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Paleologo (1305-1533)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     Grazie  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2015-02-18T17:30:14Z</dcterms:created>
  <dcterms:modified xsi:type="dcterms:W3CDTF">2016-04-09T12:31:15Z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